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6" r:id="rId2"/>
    <p:sldId id="272" r:id="rId3"/>
    <p:sldId id="274" r:id="rId4"/>
    <p:sldId id="273" r:id="rId5"/>
    <p:sldId id="285" r:id="rId6"/>
    <p:sldId id="286" r:id="rId7"/>
    <p:sldId id="271" r:id="rId8"/>
    <p:sldId id="279" r:id="rId9"/>
    <p:sldId id="262" r:id="rId10"/>
    <p:sldId id="257" r:id="rId11"/>
    <p:sldId id="259" r:id="rId12"/>
    <p:sldId id="260" r:id="rId13"/>
    <p:sldId id="258" r:id="rId14"/>
    <p:sldId id="266" r:id="rId15"/>
    <p:sldId id="275" r:id="rId16"/>
    <p:sldId id="261" r:id="rId17"/>
    <p:sldId id="270" r:id="rId18"/>
    <p:sldId id="269" r:id="rId19"/>
    <p:sldId id="268" r:id="rId20"/>
    <p:sldId id="267" r:id="rId21"/>
    <p:sldId id="287" r:id="rId22"/>
    <p:sldId id="278" r:id="rId23"/>
    <p:sldId id="276" r:id="rId24"/>
    <p:sldId id="284" r:id="rId25"/>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10" autoAdjust="0"/>
    <p:restoredTop sz="94660"/>
  </p:normalViewPr>
  <p:slideViewPr>
    <p:cSldViewPr snapToGrid="0">
      <p:cViewPr varScale="1">
        <p:scale>
          <a:sx n="108" d="100"/>
          <a:sy n="108" d="100"/>
        </p:scale>
        <p:origin x="1686" y="108"/>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D7A29E-BFCF-40C9-9BC2-39354FCF5929}" type="datetimeFigureOut">
              <a:rPr kumimoji="1" lang="ja-JP" altLang="en-US" smtClean="0"/>
              <a:t>2020/8/25</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BC7F69-7308-4630-85B5-5A6D26525254}" type="slidenum">
              <a:rPr kumimoji="1" lang="ja-JP" altLang="en-US" smtClean="0"/>
              <a:t>‹#›</a:t>
            </a:fld>
            <a:endParaRPr kumimoji="1" lang="ja-JP" altLang="en-US"/>
          </a:p>
        </p:txBody>
      </p:sp>
    </p:spTree>
    <p:extLst>
      <p:ext uri="{BB962C8B-B14F-4D97-AF65-F5344CB8AC3E}">
        <p14:creationId xmlns:p14="http://schemas.microsoft.com/office/powerpoint/2010/main" val="364659171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BC7F69-7308-4630-85B5-5A6D26525254}" type="slidenum">
              <a:rPr kumimoji="1" lang="ja-JP" altLang="en-US" smtClean="0"/>
              <a:t>14</a:t>
            </a:fld>
            <a:endParaRPr kumimoji="1" lang="ja-JP" altLang="en-US"/>
          </a:p>
        </p:txBody>
      </p:sp>
    </p:spTree>
    <p:extLst>
      <p:ext uri="{BB962C8B-B14F-4D97-AF65-F5344CB8AC3E}">
        <p14:creationId xmlns:p14="http://schemas.microsoft.com/office/powerpoint/2010/main" val="752421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CCFC5ACF-0BFF-4BAC-8A4A-4C7702B5FAD7}" type="datetimeFigureOut">
              <a:rPr kumimoji="1" lang="ja-JP" altLang="en-US" smtClean="0"/>
              <a:t>2020/8/25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38A9B5F-0358-44BA-9694-95117BF1E5AD}" type="slidenum">
              <a:rPr kumimoji="1" lang="ja-JP" altLang="en-US" smtClean="0"/>
              <a:t>‹#›</a:t>
            </a:fld>
            <a:endParaRPr kumimoji="1" lang="ja-JP" altLang="en-US"/>
          </a:p>
        </p:txBody>
      </p:sp>
    </p:spTree>
    <p:extLst>
      <p:ext uri="{BB962C8B-B14F-4D97-AF65-F5344CB8AC3E}">
        <p14:creationId xmlns:p14="http://schemas.microsoft.com/office/powerpoint/2010/main" val="1744976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CFC5ACF-0BFF-4BAC-8A4A-4C7702B5FAD7}" type="datetimeFigureOut">
              <a:rPr kumimoji="1" lang="ja-JP" altLang="en-US" smtClean="0"/>
              <a:t>2020/8/25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38A9B5F-0358-44BA-9694-95117BF1E5AD}" type="slidenum">
              <a:rPr kumimoji="1" lang="ja-JP" altLang="en-US" smtClean="0"/>
              <a:t>‹#›</a:t>
            </a:fld>
            <a:endParaRPr kumimoji="1" lang="ja-JP" altLang="en-US"/>
          </a:p>
        </p:txBody>
      </p:sp>
    </p:spTree>
    <p:extLst>
      <p:ext uri="{BB962C8B-B14F-4D97-AF65-F5344CB8AC3E}">
        <p14:creationId xmlns:p14="http://schemas.microsoft.com/office/powerpoint/2010/main" val="26101564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CFC5ACF-0BFF-4BAC-8A4A-4C7702B5FAD7}" type="datetimeFigureOut">
              <a:rPr kumimoji="1" lang="ja-JP" altLang="en-US" smtClean="0"/>
              <a:t>2020/8/25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38A9B5F-0358-44BA-9694-95117BF1E5AD}" type="slidenum">
              <a:rPr kumimoji="1" lang="ja-JP" altLang="en-US" smtClean="0"/>
              <a:t>‹#›</a:t>
            </a:fld>
            <a:endParaRPr kumimoji="1" lang="ja-JP" altLang="en-US"/>
          </a:p>
        </p:txBody>
      </p:sp>
    </p:spTree>
    <p:extLst>
      <p:ext uri="{BB962C8B-B14F-4D97-AF65-F5344CB8AC3E}">
        <p14:creationId xmlns:p14="http://schemas.microsoft.com/office/powerpoint/2010/main" val="1167844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CCFC5ACF-0BFF-4BAC-8A4A-4C7702B5FAD7}" type="datetimeFigureOut">
              <a:rPr kumimoji="1" lang="ja-JP" altLang="en-US" smtClean="0"/>
              <a:t>2020/8/25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38A9B5F-0358-44BA-9694-95117BF1E5AD}" type="slidenum">
              <a:rPr kumimoji="1" lang="ja-JP" altLang="en-US" smtClean="0"/>
              <a:t>‹#›</a:t>
            </a:fld>
            <a:endParaRPr kumimoji="1" lang="ja-JP" altLang="en-US"/>
          </a:p>
        </p:txBody>
      </p:sp>
    </p:spTree>
    <p:extLst>
      <p:ext uri="{BB962C8B-B14F-4D97-AF65-F5344CB8AC3E}">
        <p14:creationId xmlns:p14="http://schemas.microsoft.com/office/powerpoint/2010/main" val="8162897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CCFC5ACF-0BFF-4BAC-8A4A-4C7702B5FAD7}" type="datetimeFigureOut">
              <a:rPr kumimoji="1" lang="ja-JP" altLang="en-US" smtClean="0"/>
              <a:t>2020/8/25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738A9B5F-0358-44BA-9694-95117BF1E5AD}" type="slidenum">
              <a:rPr kumimoji="1" lang="ja-JP" altLang="en-US" smtClean="0"/>
              <a:t>‹#›</a:t>
            </a:fld>
            <a:endParaRPr kumimoji="1" lang="ja-JP" altLang="en-US"/>
          </a:p>
        </p:txBody>
      </p:sp>
    </p:spTree>
    <p:extLst>
      <p:ext uri="{BB962C8B-B14F-4D97-AF65-F5344CB8AC3E}">
        <p14:creationId xmlns:p14="http://schemas.microsoft.com/office/powerpoint/2010/main" val="12627353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CCFC5ACF-0BFF-4BAC-8A4A-4C7702B5FAD7}" type="datetimeFigureOut">
              <a:rPr kumimoji="1" lang="ja-JP" altLang="en-US" smtClean="0"/>
              <a:t>2020/8/25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38A9B5F-0358-44BA-9694-95117BF1E5AD}" type="slidenum">
              <a:rPr kumimoji="1" lang="ja-JP" altLang="en-US" smtClean="0"/>
              <a:t>‹#›</a:t>
            </a:fld>
            <a:endParaRPr kumimoji="1" lang="ja-JP" altLang="en-US"/>
          </a:p>
        </p:txBody>
      </p:sp>
    </p:spTree>
    <p:extLst>
      <p:ext uri="{BB962C8B-B14F-4D97-AF65-F5344CB8AC3E}">
        <p14:creationId xmlns:p14="http://schemas.microsoft.com/office/powerpoint/2010/main" val="9161500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CCFC5ACF-0BFF-4BAC-8A4A-4C7702B5FAD7}" type="datetimeFigureOut">
              <a:rPr kumimoji="1" lang="ja-JP" altLang="en-US" smtClean="0"/>
              <a:t>2020/8/25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738A9B5F-0358-44BA-9694-95117BF1E5AD}" type="slidenum">
              <a:rPr kumimoji="1" lang="ja-JP" altLang="en-US" smtClean="0"/>
              <a:t>‹#›</a:t>
            </a:fld>
            <a:endParaRPr kumimoji="1" lang="ja-JP" altLang="en-US"/>
          </a:p>
        </p:txBody>
      </p:sp>
    </p:spTree>
    <p:extLst>
      <p:ext uri="{BB962C8B-B14F-4D97-AF65-F5344CB8AC3E}">
        <p14:creationId xmlns:p14="http://schemas.microsoft.com/office/powerpoint/2010/main" val="3516521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CCFC5ACF-0BFF-4BAC-8A4A-4C7702B5FAD7}" type="datetimeFigureOut">
              <a:rPr kumimoji="1" lang="ja-JP" altLang="en-US" smtClean="0"/>
              <a:t>2020/8/25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738A9B5F-0358-44BA-9694-95117BF1E5AD}" type="slidenum">
              <a:rPr kumimoji="1" lang="ja-JP" altLang="en-US" smtClean="0"/>
              <a:t>‹#›</a:t>
            </a:fld>
            <a:endParaRPr kumimoji="1" lang="ja-JP" altLang="en-US"/>
          </a:p>
        </p:txBody>
      </p:sp>
    </p:spTree>
    <p:extLst>
      <p:ext uri="{BB962C8B-B14F-4D97-AF65-F5344CB8AC3E}">
        <p14:creationId xmlns:p14="http://schemas.microsoft.com/office/powerpoint/2010/main" val="2685383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FC5ACF-0BFF-4BAC-8A4A-4C7702B5FAD7}" type="datetimeFigureOut">
              <a:rPr kumimoji="1" lang="ja-JP" altLang="en-US" smtClean="0"/>
              <a:t>2020/8/25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738A9B5F-0358-44BA-9694-95117BF1E5AD}" type="slidenum">
              <a:rPr kumimoji="1" lang="ja-JP" altLang="en-US" smtClean="0"/>
              <a:t>‹#›</a:t>
            </a:fld>
            <a:endParaRPr kumimoji="1" lang="ja-JP" altLang="en-US"/>
          </a:p>
        </p:txBody>
      </p:sp>
    </p:spTree>
    <p:extLst>
      <p:ext uri="{BB962C8B-B14F-4D97-AF65-F5344CB8AC3E}">
        <p14:creationId xmlns:p14="http://schemas.microsoft.com/office/powerpoint/2010/main" val="29147874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CFC5ACF-0BFF-4BAC-8A4A-4C7702B5FAD7}" type="datetimeFigureOut">
              <a:rPr kumimoji="1" lang="ja-JP" altLang="en-US" smtClean="0"/>
              <a:t>2020/8/25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38A9B5F-0358-44BA-9694-95117BF1E5AD}" type="slidenum">
              <a:rPr kumimoji="1" lang="ja-JP" altLang="en-US" smtClean="0"/>
              <a:t>‹#›</a:t>
            </a:fld>
            <a:endParaRPr kumimoji="1" lang="ja-JP" altLang="en-US"/>
          </a:p>
        </p:txBody>
      </p:sp>
    </p:spTree>
    <p:extLst>
      <p:ext uri="{BB962C8B-B14F-4D97-AF65-F5344CB8AC3E}">
        <p14:creationId xmlns:p14="http://schemas.microsoft.com/office/powerpoint/2010/main" val="4420256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CFC5ACF-0BFF-4BAC-8A4A-4C7702B5FAD7}" type="datetimeFigureOut">
              <a:rPr kumimoji="1" lang="ja-JP" altLang="en-US" smtClean="0"/>
              <a:t>2020/8/25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738A9B5F-0358-44BA-9694-95117BF1E5AD}" type="slidenum">
              <a:rPr kumimoji="1" lang="ja-JP" altLang="en-US" smtClean="0"/>
              <a:t>‹#›</a:t>
            </a:fld>
            <a:endParaRPr kumimoji="1" lang="ja-JP" altLang="en-US"/>
          </a:p>
        </p:txBody>
      </p:sp>
    </p:spTree>
    <p:extLst>
      <p:ext uri="{BB962C8B-B14F-4D97-AF65-F5344CB8AC3E}">
        <p14:creationId xmlns:p14="http://schemas.microsoft.com/office/powerpoint/2010/main" val="3199783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FC5ACF-0BFF-4BAC-8A4A-4C7702B5FAD7}" type="datetimeFigureOut">
              <a:rPr kumimoji="1" lang="ja-JP" altLang="en-US" smtClean="0"/>
              <a:t>2020/8/25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8A9B5F-0358-44BA-9694-95117BF1E5AD}" type="slidenum">
              <a:rPr kumimoji="1" lang="ja-JP" altLang="en-US" smtClean="0"/>
              <a:t>‹#›</a:t>
            </a:fld>
            <a:endParaRPr kumimoji="1" lang="ja-JP" altLang="en-US"/>
          </a:p>
        </p:txBody>
      </p:sp>
    </p:spTree>
    <p:extLst>
      <p:ext uri="{BB962C8B-B14F-4D97-AF65-F5344CB8AC3E}">
        <p14:creationId xmlns:p14="http://schemas.microsoft.com/office/powerpoint/2010/main" val="42618114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notesSlide" Target="../notesSlides/notesSlide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png"/><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image" Target="../media/image6.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png"/><Relationship Id="rId4" Type="http://schemas.openxmlformats.org/officeDocument/2006/relationships/image" Target="../media/image7.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png"/><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2" Type="http://schemas.microsoft.com/office/2007/relationships/media" Target="../media/media9.m4a"/><Relationship Id="rId1" Type="http://schemas.openxmlformats.org/officeDocument/2006/relationships/tags" Target="../tags/tag1.xml"/><Relationship Id="rId5" Type="http://schemas.openxmlformats.org/officeDocument/2006/relationships/image" Target="../media/image1.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555171" y="1122363"/>
            <a:ext cx="8399258" cy="2387600"/>
          </a:xfrm>
        </p:spPr>
        <p:txBody>
          <a:bodyPr>
            <a:normAutofit fontScale="90000"/>
          </a:bodyPr>
          <a:lstStyle/>
          <a:p>
            <a:r>
              <a:rPr kumimoji="1" lang="ja-JP" altLang="en-US" dirty="0"/>
              <a:t>心臓血管外科専門医制度</a:t>
            </a:r>
            <a:br>
              <a:rPr kumimoji="1" lang="en-US" altLang="ja-JP" dirty="0"/>
            </a:br>
            <a:r>
              <a:rPr lang="ja-JP" altLang="en-US" dirty="0"/>
              <a:t>最近の話題</a:t>
            </a:r>
            <a:endParaRPr kumimoji="1" lang="ja-JP" altLang="en-US" sz="3200" dirty="0"/>
          </a:p>
        </p:txBody>
      </p:sp>
      <p:sp>
        <p:nvSpPr>
          <p:cNvPr id="3" name="サブタイトル 2"/>
          <p:cNvSpPr>
            <a:spLocks noGrp="1"/>
          </p:cNvSpPr>
          <p:nvPr>
            <p:ph type="subTitle" idx="1"/>
          </p:nvPr>
        </p:nvSpPr>
        <p:spPr>
          <a:xfrm>
            <a:off x="555171" y="5076557"/>
            <a:ext cx="8196943" cy="1655762"/>
          </a:xfrm>
        </p:spPr>
        <p:txBody>
          <a:bodyPr>
            <a:noAutofit/>
          </a:bodyPr>
          <a:lstStyle/>
          <a:p>
            <a:r>
              <a:rPr kumimoji="1" lang="ja-JP" altLang="en-US" sz="3200" dirty="0"/>
              <a:t>心臓血管外科専門医認定機構</a:t>
            </a:r>
            <a:endParaRPr kumimoji="1" lang="en-US" altLang="ja-JP" sz="3200" dirty="0"/>
          </a:p>
          <a:p>
            <a:r>
              <a:rPr kumimoji="1" lang="ja-JP" altLang="en-US" sz="3200" dirty="0"/>
              <a:t>　　　　　　　種本和雄</a:t>
            </a: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576641142"/>
      </p:ext>
    </p:extLst>
  </p:cSld>
  <p:clrMapOvr>
    <a:masterClrMapping/>
  </p:clrMapOvr>
  <mc:AlternateContent xmlns:mc="http://schemas.openxmlformats.org/markup-compatibility/2006" xmlns:p14="http://schemas.microsoft.com/office/powerpoint/2010/main">
    <mc:Choice Requires="p14">
      <p:transition spd="slow" p14:dur="2000" advTm="6708"/>
    </mc:Choice>
    <mc:Fallback xmlns="">
      <p:transition spd="slow" advTm="6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83210" y="189679"/>
            <a:ext cx="4540802" cy="870156"/>
          </a:xfrm>
          <a:solidFill>
            <a:srgbClr val="FFC000"/>
          </a:solidFill>
        </p:spPr>
        <p:txBody>
          <a:bodyPr/>
          <a:lstStyle/>
          <a:p>
            <a:pPr algn="ctr"/>
            <a:r>
              <a:rPr lang="ja-JP" altLang="en-US" dirty="0"/>
              <a:t>現行</a:t>
            </a:r>
            <a:r>
              <a:rPr kumimoji="1" lang="ja-JP" altLang="en-US" dirty="0"/>
              <a:t>制度</a:t>
            </a:r>
          </a:p>
        </p:txBody>
      </p:sp>
      <p:sp>
        <p:nvSpPr>
          <p:cNvPr id="4" name="円/楕円 3"/>
          <p:cNvSpPr/>
          <p:nvPr/>
        </p:nvSpPr>
        <p:spPr>
          <a:xfrm>
            <a:off x="6520544" y="1690689"/>
            <a:ext cx="696685" cy="62048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楕円 4"/>
          <p:cNvSpPr/>
          <p:nvPr/>
        </p:nvSpPr>
        <p:spPr>
          <a:xfrm>
            <a:off x="6573832" y="2786745"/>
            <a:ext cx="533400" cy="52251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7112675" y="1690689"/>
            <a:ext cx="2031325" cy="584775"/>
          </a:xfrm>
          <a:prstGeom prst="rect">
            <a:avLst/>
          </a:prstGeom>
          <a:noFill/>
        </p:spPr>
        <p:txBody>
          <a:bodyPr wrap="none" rtlCol="0">
            <a:spAutoFit/>
          </a:bodyPr>
          <a:lstStyle/>
          <a:p>
            <a:r>
              <a:rPr kumimoji="1" lang="ja-JP" altLang="en-US" sz="3200" dirty="0"/>
              <a:t>：基幹施設</a:t>
            </a:r>
          </a:p>
        </p:txBody>
      </p:sp>
      <p:sp>
        <p:nvSpPr>
          <p:cNvPr id="7" name="テキスト ボックス 6"/>
          <p:cNvSpPr txBox="1"/>
          <p:nvPr/>
        </p:nvSpPr>
        <p:spPr>
          <a:xfrm>
            <a:off x="7123559" y="2746604"/>
            <a:ext cx="2031325" cy="584775"/>
          </a:xfrm>
          <a:prstGeom prst="rect">
            <a:avLst/>
          </a:prstGeom>
          <a:noFill/>
        </p:spPr>
        <p:txBody>
          <a:bodyPr wrap="none" rtlCol="0">
            <a:spAutoFit/>
          </a:bodyPr>
          <a:lstStyle/>
          <a:p>
            <a:r>
              <a:rPr kumimoji="1" lang="ja-JP" altLang="en-US" sz="3200" dirty="0"/>
              <a:t>：関連施設</a:t>
            </a:r>
          </a:p>
        </p:txBody>
      </p:sp>
      <p:sp>
        <p:nvSpPr>
          <p:cNvPr id="9" name="テキスト ボックス 8"/>
          <p:cNvSpPr txBox="1"/>
          <p:nvPr/>
        </p:nvSpPr>
        <p:spPr>
          <a:xfrm>
            <a:off x="7134444" y="3780747"/>
            <a:ext cx="1620957" cy="584775"/>
          </a:xfrm>
          <a:prstGeom prst="rect">
            <a:avLst/>
          </a:prstGeom>
          <a:noFill/>
        </p:spPr>
        <p:txBody>
          <a:bodyPr wrap="none" rtlCol="0">
            <a:spAutoFit/>
          </a:bodyPr>
          <a:lstStyle/>
          <a:p>
            <a:r>
              <a:rPr kumimoji="1" lang="ja-JP" altLang="en-US" sz="3200" dirty="0"/>
              <a:t>：修練医</a:t>
            </a:r>
          </a:p>
        </p:txBody>
      </p:sp>
      <p:sp>
        <p:nvSpPr>
          <p:cNvPr id="10" name="円/楕円 9"/>
          <p:cNvSpPr/>
          <p:nvPr/>
        </p:nvSpPr>
        <p:spPr>
          <a:xfrm>
            <a:off x="587835" y="1843089"/>
            <a:ext cx="696685" cy="62048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円/楕円 12"/>
          <p:cNvSpPr/>
          <p:nvPr/>
        </p:nvSpPr>
        <p:spPr>
          <a:xfrm>
            <a:off x="2667004" y="1843090"/>
            <a:ext cx="696685" cy="62048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p:cNvSpPr/>
          <p:nvPr/>
        </p:nvSpPr>
        <p:spPr>
          <a:xfrm>
            <a:off x="4364034" y="1894115"/>
            <a:ext cx="533400" cy="522514"/>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 name="直線コネクタ 15"/>
          <p:cNvCxnSpPr/>
          <p:nvPr/>
        </p:nvCxnSpPr>
        <p:spPr>
          <a:xfrm>
            <a:off x="3352800" y="2133599"/>
            <a:ext cx="1012371" cy="10886"/>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V="1">
            <a:off x="587835" y="2634343"/>
            <a:ext cx="283022" cy="13280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flipH="1" flipV="1">
            <a:off x="1055915" y="2645227"/>
            <a:ext cx="228605" cy="13171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flipV="1">
            <a:off x="2623463" y="2634343"/>
            <a:ext cx="283022" cy="13280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直線コネクタ 28"/>
          <p:cNvCxnSpPr/>
          <p:nvPr/>
        </p:nvCxnSpPr>
        <p:spPr>
          <a:xfrm flipH="1" flipV="1">
            <a:off x="3124201" y="2645227"/>
            <a:ext cx="228605" cy="13171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flipV="1">
            <a:off x="4256322" y="2645226"/>
            <a:ext cx="283022" cy="132805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flipH="1" flipV="1">
            <a:off x="4724402" y="2656110"/>
            <a:ext cx="228605" cy="13171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flipH="1" flipV="1">
            <a:off x="3461661" y="2645226"/>
            <a:ext cx="620489" cy="1317174"/>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0" name="上カーブ矢印 39"/>
          <p:cNvSpPr/>
          <p:nvPr/>
        </p:nvSpPr>
        <p:spPr>
          <a:xfrm>
            <a:off x="1258196" y="4756519"/>
            <a:ext cx="1611086" cy="54428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1" name="テキスト ボックス 40"/>
          <p:cNvSpPr txBox="1"/>
          <p:nvPr/>
        </p:nvSpPr>
        <p:spPr>
          <a:xfrm>
            <a:off x="315691" y="5376839"/>
            <a:ext cx="5729454" cy="523220"/>
          </a:xfrm>
          <a:prstGeom prst="rect">
            <a:avLst/>
          </a:prstGeom>
          <a:noFill/>
        </p:spPr>
        <p:txBody>
          <a:bodyPr wrap="none" rtlCol="0">
            <a:spAutoFit/>
          </a:bodyPr>
          <a:lstStyle/>
          <a:p>
            <a:r>
              <a:rPr kumimoji="1" lang="ja-JP" altLang="en-US" sz="2800" dirty="0"/>
              <a:t>施設の移動には制限を設けていない</a:t>
            </a:r>
          </a:p>
        </p:txBody>
      </p:sp>
      <p:pic>
        <p:nvPicPr>
          <p:cNvPr id="34" name="図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2954" y="3780747"/>
            <a:ext cx="381764" cy="607351"/>
          </a:xfrm>
          <a:prstGeom prst="rect">
            <a:avLst/>
          </a:prstGeom>
        </p:spPr>
      </p:pic>
      <p:pic>
        <p:nvPicPr>
          <p:cNvPr id="35" name="図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30685" y="4047606"/>
            <a:ext cx="381764" cy="607351"/>
          </a:xfrm>
          <a:prstGeom prst="rect">
            <a:avLst/>
          </a:prstGeom>
        </p:spPr>
      </p:pic>
      <p:pic>
        <p:nvPicPr>
          <p:cNvPr id="36" name="図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4548" y="4073134"/>
            <a:ext cx="381764" cy="607351"/>
          </a:xfrm>
          <a:prstGeom prst="rect">
            <a:avLst/>
          </a:prstGeom>
        </p:spPr>
      </p:pic>
      <p:pic>
        <p:nvPicPr>
          <p:cNvPr id="37" name="図 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0407" y="4047607"/>
            <a:ext cx="381764" cy="607351"/>
          </a:xfrm>
          <a:prstGeom prst="rect">
            <a:avLst/>
          </a:prstGeom>
        </p:spPr>
      </p:pic>
      <p:pic>
        <p:nvPicPr>
          <p:cNvPr id="39" name="図 3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83210" y="4047608"/>
            <a:ext cx="381764" cy="607351"/>
          </a:xfrm>
          <a:prstGeom prst="rect">
            <a:avLst/>
          </a:prstGeom>
        </p:spPr>
      </p:pic>
      <p:pic>
        <p:nvPicPr>
          <p:cNvPr id="42" name="図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0217" y="4073134"/>
            <a:ext cx="381764" cy="607351"/>
          </a:xfrm>
          <a:prstGeom prst="rect">
            <a:avLst/>
          </a:prstGeom>
        </p:spPr>
      </p:pic>
      <p:pic>
        <p:nvPicPr>
          <p:cNvPr id="43" name="図 4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6953" y="4073134"/>
            <a:ext cx="381764" cy="607351"/>
          </a:xfrm>
          <a:prstGeom prst="rect">
            <a:avLst/>
          </a:prstGeom>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095311419"/>
      </p:ext>
    </p:extLst>
  </p:cSld>
  <p:clrMapOvr>
    <a:masterClrMapping/>
  </p:clrMapOvr>
  <mc:AlternateContent xmlns:mc="http://schemas.openxmlformats.org/markup-compatibility/2006" xmlns:p14="http://schemas.microsoft.com/office/powerpoint/2010/main">
    <mc:Choice Requires="p14">
      <p:transition spd="slow" p14:dur="2000" advTm="16470"/>
    </mc:Choice>
    <mc:Fallback xmlns="">
      <p:transition spd="slow" advTm="16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5283" x="3759200" y="5245100"/>
          <p14:tracePt t="5347" x="3765550" y="5264150"/>
          <p14:tracePt t="5355" x="3771900" y="5276850"/>
          <p14:tracePt t="5363" x="3771900" y="5283200"/>
          <p14:tracePt t="5375" x="3771900" y="5295900"/>
          <p14:tracePt t="5392" x="3771900" y="5308600"/>
          <p14:tracePt t="5409" x="3771900" y="5327650"/>
          <p14:tracePt t="5425" x="3771900" y="5334000"/>
          <p14:tracePt t="5442" x="3784600" y="5340350"/>
          <p14:tracePt t="5459" x="3810000" y="5340350"/>
          <p14:tracePt t="5476" x="3848100" y="5340350"/>
          <p14:tracePt t="5492" x="3886200" y="5340350"/>
          <p14:tracePt t="5509" x="3924300" y="5308600"/>
          <p14:tracePt t="5525" x="3937000" y="5289550"/>
          <p14:tracePt t="5542" x="3937000" y="5257800"/>
          <p14:tracePt t="5558" x="3937000" y="5194300"/>
          <p14:tracePt t="5575" x="3937000" y="5111750"/>
          <p14:tracePt t="5592" x="3943350" y="5041900"/>
          <p14:tracePt t="5608" x="3886200" y="4908550"/>
          <p14:tracePt t="5625" x="3816350" y="4781550"/>
          <p14:tracePt t="5642" x="3759200" y="4667250"/>
          <p14:tracePt t="5659" x="3638550" y="4489450"/>
          <p14:tracePt t="5676" x="3511550" y="4324350"/>
          <p14:tracePt t="5692" x="3263900" y="4064000"/>
          <p14:tracePt t="5708" x="3035300" y="3733800"/>
          <p14:tracePt t="5725" x="2927350" y="3511550"/>
          <p14:tracePt t="5742" x="2921000" y="3397250"/>
          <p14:tracePt t="5758" x="2921000" y="3346450"/>
          <p14:tracePt t="5775" x="2946400" y="3321050"/>
          <p14:tracePt t="5792" x="2952750" y="3314700"/>
          <p14:tracePt t="5808" x="2971800" y="3314700"/>
          <p14:tracePt t="5825" x="2984500" y="3314700"/>
          <p14:tracePt t="5842" x="3028950" y="3289300"/>
          <p14:tracePt t="5858" x="3067050" y="3238500"/>
          <p14:tracePt t="5876" x="3098800" y="3079750"/>
          <p14:tracePt t="5892" x="3130550" y="2946400"/>
          <p14:tracePt t="5909" x="3175000" y="2825750"/>
          <p14:tracePt t="5925" x="3232150" y="2711450"/>
          <p14:tracePt t="5942" x="3321050" y="2603500"/>
          <p14:tracePt t="5958" x="3435350" y="2520950"/>
          <p14:tracePt t="5975" x="3657600" y="2438400"/>
          <p14:tracePt t="5992" x="4203700" y="2241550"/>
          <p14:tracePt t="6008" x="4914900" y="2044700"/>
          <p14:tracePt t="6025" x="5378450" y="1936750"/>
          <p14:tracePt t="6042" x="5562600" y="1885950"/>
          <p14:tracePt t="6058" x="5638800" y="1847850"/>
          <p14:tracePt t="6075" x="5676900" y="1835150"/>
          <p14:tracePt t="6092" x="5880100" y="1720850"/>
          <p14:tracePt t="6109" x="6108700" y="1638300"/>
          <p14:tracePt t="6125" x="6540500" y="1524000"/>
          <p14:tracePt t="6142" x="6997700" y="1447800"/>
          <p14:tracePt t="6158" x="7397750" y="1422400"/>
          <p14:tracePt t="6175" x="7658100" y="1422400"/>
          <p14:tracePt t="6192" x="7785100" y="1422400"/>
          <p14:tracePt t="6208" x="7829550" y="1447800"/>
          <p14:tracePt t="6225" x="7835900" y="1466850"/>
          <p14:tracePt t="6241" x="7835900" y="1492250"/>
          <p14:tracePt t="6258" x="7835900" y="1511300"/>
          <p14:tracePt t="6275" x="7835900" y="1530350"/>
          <p14:tracePt t="6292" x="7835900" y="1543050"/>
          <p14:tracePt t="6309" x="7835900" y="1644650"/>
          <p14:tracePt t="6325" x="7905750" y="1771650"/>
          <p14:tracePt t="6341" x="8020050" y="1930400"/>
          <p14:tracePt t="6358" x="8121650" y="2063750"/>
          <p14:tracePt t="6375" x="8274050" y="2247900"/>
          <p14:tracePt t="6392" x="8388350" y="2419350"/>
          <p14:tracePt t="6408" x="8407400" y="2482850"/>
          <p14:tracePt t="6425" x="8388350" y="2520950"/>
          <p14:tracePt t="6441" x="8356600" y="2540000"/>
          <p14:tracePt t="6458" x="8337550" y="2559050"/>
          <p14:tracePt t="6476" x="8331200" y="2565400"/>
          <p14:tracePt t="6492" x="8324850" y="2565400"/>
          <p14:tracePt t="6509" x="8318500" y="2578100"/>
          <p14:tracePt t="6525" x="8305800" y="2609850"/>
          <p14:tracePt t="6541" x="8305800" y="2654300"/>
          <p14:tracePt t="6558" x="8305800" y="2730500"/>
          <p14:tracePt t="6575" x="8305800" y="2825750"/>
          <p14:tracePt t="6592" x="8305800" y="2921000"/>
          <p14:tracePt t="6608" x="8305800" y="3016250"/>
          <p14:tracePt t="6625" x="8305800" y="3117850"/>
          <p14:tracePt t="6641" x="8305800" y="3175000"/>
          <p14:tracePt t="6658" x="8293100" y="3200400"/>
          <p14:tracePt t="6675" x="8286750" y="3206750"/>
          <p14:tracePt t="6709" x="8261350" y="3206750"/>
          <p14:tracePt t="6725" x="8242300" y="3213100"/>
          <p14:tracePt t="6741" x="8216900" y="3238500"/>
          <p14:tracePt t="6758" x="8191500" y="3257550"/>
          <p14:tracePt t="6775" x="8185150" y="3282950"/>
          <p14:tracePt t="6791" x="8172450" y="3308350"/>
          <p14:tracePt t="6808" x="8166100" y="3327400"/>
          <p14:tracePt t="6825" x="8159750" y="3352800"/>
          <p14:tracePt t="6842" x="8147050" y="3384550"/>
          <p14:tracePt t="6858" x="8140700" y="3409950"/>
          <p14:tracePt t="6875" x="8121650" y="3422650"/>
          <p14:tracePt t="6932" x="8115300" y="3429000"/>
          <p14:tracePt t="6941" x="8108950" y="3429000"/>
          <p14:tracePt t="6948" x="8102600" y="3429000"/>
          <p14:tracePt t="6980" x="8096250" y="3429000"/>
          <p14:tracePt t="6996" x="8089900" y="3429000"/>
          <p14:tracePt t="7036" x="8083550" y="3429000"/>
          <p14:tracePt t="7092" x="8083550" y="3422650"/>
          <p14:tracePt t="7140" x="8083550" y="3416300"/>
          <p14:tracePt t="7148" x="8083550" y="3409950"/>
          <p14:tracePt t="7300" x="8083550" y="3403600"/>
          <p14:tracePt t="7308" x="8083550" y="3397250"/>
          <p14:tracePt t="7388" x="8083550" y="3390900"/>
          <p14:tracePt t="7740" x="8089900" y="3390900"/>
          <p14:tracePt t="7748" x="8096250" y="3390900"/>
          <p14:tracePt t="8277" x="8096250" y="3384550"/>
          <p14:tracePt t="8285" x="8102600" y="3384550"/>
          <p14:tracePt t="8302" x="8108950" y="3384550"/>
          <p14:tracePt t="8310" x="8115300" y="3378200"/>
          <p14:tracePt t="8326" x="8115300" y="3371850"/>
          <p14:tracePt t="8341" x="8128000" y="3359150"/>
          <p14:tracePt t="8358" x="8140700" y="3352800"/>
          <p14:tracePt t="8374" x="8153400" y="3327400"/>
          <p14:tracePt t="8391" x="8166100" y="3314700"/>
          <p14:tracePt t="8408" x="8185150" y="3302000"/>
          <p14:tracePt t="8424" x="8216900" y="3289300"/>
          <p14:tracePt t="8597" x="8197850" y="3308350"/>
          <p14:tracePt t="8605" x="8185150" y="3321050"/>
          <p14:tracePt t="8614" x="8178800" y="3333750"/>
          <p14:tracePt t="8624" x="8172450" y="3333750"/>
          <p14:tracePt t="8641" x="8140700" y="3352800"/>
          <p14:tracePt t="8658" x="8108950" y="3371850"/>
          <p14:tracePt t="8674" x="8064500" y="3390900"/>
          <p14:tracePt t="8691" x="8032750" y="3409950"/>
          <p14:tracePt t="8707" x="8007350" y="3429000"/>
          <p14:tracePt t="8724" x="7981950" y="3441700"/>
          <p14:tracePt t="8741" x="7950200" y="3454400"/>
          <p14:tracePt t="8757" x="7931150" y="3467100"/>
          <p14:tracePt t="8774" x="7893050" y="3486150"/>
          <p14:tracePt t="8791" x="7835900" y="3511550"/>
          <p14:tracePt t="8808" x="7721600" y="3562350"/>
          <p14:tracePt t="8824" x="7562850" y="3638550"/>
          <p14:tracePt t="8841" x="7366000" y="3740150"/>
          <p14:tracePt t="8857" x="7175500" y="3848100"/>
          <p14:tracePt t="8874" x="7029450" y="3943350"/>
          <p14:tracePt t="8891" x="6902450" y="4025900"/>
          <p14:tracePt t="8907" x="6826250" y="4102100"/>
          <p14:tracePt t="8924" x="6750050" y="4165600"/>
          <p14:tracePt t="8941" x="6661150" y="4216400"/>
          <p14:tracePt t="8943" x="6629400" y="4241800"/>
          <p14:tracePt t="8958" x="6496050" y="4298950"/>
          <p14:tracePt t="8974" x="6337300" y="4349750"/>
          <p14:tracePt t="8991" x="6165850" y="4394200"/>
          <p14:tracePt t="9007" x="5994400" y="4425950"/>
          <p14:tracePt t="9024" x="5835650" y="4451350"/>
          <p14:tracePt t="9041" x="5619750" y="4489450"/>
          <p14:tracePt t="9057" x="5410200" y="4533900"/>
          <p14:tracePt t="9074" x="5226050" y="4578350"/>
          <p14:tracePt t="9091" x="5054600" y="4610100"/>
          <p14:tracePt t="9107" x="4908550" y="4635500"/>
          <p14:tracePt t="9124" x="4800600" y="4667250"/>
          <p14:tracePt t="9140" x="4699000" y="4699000"/>
          <p14:tracePt t="9158" x="4495800" y="4794250"/>
          <p14:tracePt t="9174" x="4362450" y="4857750"/>
          <p14:tracePt t="9190" x="4260850" y="4908550"/>
          <p14:tracePt t="9207" x="4165600" y="4946650"/>
          <p14:tracePt t="9224" x="4108450" y="4959350"/>
          <p14:tracePt t="9240" x="4070350" y="4972050"/>
          <p14:tracePt t="9258" x="4006850" y="4978400"/>
          <p14:tracePt t="9274" x="3949700" y="4978400"/>
          <p14:tracePt t="9290" x="3898900" y="4991100"/>
          <p14:tracePt t="9307" x="3841750" y="4997450"/>
          <p14:tracePt t="9325" x="3803650" y="5010150"/>
          <p14:tracePt t="9341" x="3797300" y="5010150"/>
          <p14:tracePt t="9358" x="3759200" y="5010150"/>
          <p14:tracePt t="9374" x="3702050" y="5022850"/>
          <p14:tracePt t="9391" x="3619500" y="5054600"/>
          <p14:tracePt t="9407" x="3505200" y="5086350"/>
          <p14:tracePt t="9424" x="3371850" y="5130800"/>
          <p14:tracePt t="9441" x="3289300" y="5156200"/>
          <p14:tracePt t="9457" x="3232150" y="5168900"/>
          <p14:tracePt t="9474" x="3200400" y="5181600"/>
          <p14:tracePt t="9491" x="3155950" y="5194300"/>
          <p14:tracePt t="9507" x="3086100" y="5213350"/>
          <p14:tracePt t="9525" x="3003550" y="5238750"/>
          <p14:tracePt t="9541" x="2838450" y="5270500"/>
          <p14:tracePt t="9558" x="2762250" y="5289550"/>
          <p14:tracePt t="9574" x="2679700" y="5308600"/>
          <p14:tracePt t="9590" x="2609850" y="5321300"/>
          <p14:tracePt t="9607" x="2552700" y="5334000"/>
          <p14:tracePt t="9624" x="2495550" y="5346700"/>
          <p14:tracePt t="9641" x="2444750" y="5346700"/>
          <p14:tracePt t="9657" x="2374900" y="5346700"/>
          <p14:tracePt t="9674" x="2273300" y="5346700"/>
          <p14:tracePt t="9690" x="2139950" y="5346700"/>
          <p14:tracePt t="9707" x="1955800" y="5346700"/>
          <p14:tracePt t="9724" x="1797050" y="5346700"/>
          <p14:tracePt t="9741" x="1651000" y="5321300"/>
          <p14:tracePt t="9758" x="1428750" y="5321300"/>
          <p14:tracePt t="9774" x="1238250" y="5308600"/>
          <p14:tracePt t="9791" x="1092200" y="5276850"/>
          <p14:tracePt t="9807" x="1016000" y="5226050"/>
          <p14:tracePt t="9824" x="1003300" y="5181600"/>
          <p14:tracePt t="9840" x="996950" y="5118100"/>
          <p14:tracePt t="9857" x="984250" y="5041900"/>
          <p14:tracePt t="9874" x="984250" y="4965700"/>
          <p14:tracePt t="9890" x="984250" y="4857750"/>
          <p14:tracePt t="9907" x="996950" y="4724400"/>
          <p14:tracePt t="9923" x="1022350" y="4629150"/>
          <p14:tracePt t="9940" x="1066800" y="4533900"/>
          <p14:tracePt t="9943" x="1098550" y="4476750"/>
          <p14:tracePt t="9958" x="1162050" y="4387850"/>
          <p14:tracePt t="9974" x="1238250" y="4311650"/>
          <p14:tracePt t="9990" x="1365250" y="4229100"/>
          <p14:tracePt t="10007" x="1517650" y="4184650"/>
          <p14:tracePt t="10024" x="1651000" y="4152900"/>
          <p14:tracePt t="10040" x="1803400" y="4114800"/>
          <p14:tracePt t="10057" x="1943100" y="4095750"/>
          <p14:tracePt t="10073" x="2051050" y="4076700"/>
          <p14:tracePt t="10090" x="2184400" y="4044950"/>
          <p14:tracePt t="10107" x="2286000" y="4006850"/>
          <p14:tracePt t="10124" x="2432050" y="3943350"/>
          <p14:tracePt t="10140" x="2679700" y="3854450"/>
          <p14:tracePt t="10157" x="2933700" y="3740150"/>
          <p14:tracePt t="10174" x="3111500" y="3683000"/>
          <p14:tracePt t="10191" x="3289300" y="3638550"/>
          <p14:tracePt t="10207" x="3365500" y="3632200"/>
          <p14:tracePt t="10223" x="3448050" y="3632200"/>
          <p14:tracePt t="10240" x="3556000" y="3632200"/>
          <p14:tracePt t="10257" x="3676650" y="3632200"/>
          <p14:tracePt t="10274" x="3822700" y="3651250"/>
          <p14:tracePt t="10290" x="3975100" y="3689350"/>
          <p14:tracePt t="10307" x="4121150" y="3721100"/>
          <p14:tracePt t="10324" x="4229100" y="3752850"/>
          <p14:tracePt t="10340" x="4298950" y="3778250"/>
          <p14:tracePt t="10357" x="4356100" y="3810000"/>
          <p14:tracePt t="10374" x="4381500" y="3822700"/>
          <p14:tracePt t="10391" x="4425950" y="3848100"/>
          <p14:tracePt t="10407" x="4457700" y="3886200"/>
          <p14:tracePt t="10423" x="4489450" y="3917950"/>
          <p14:tracePt t="10441" x="4514850" y="3949700"/>
          <p14:tracePt t="10457" x="4533900" y="3975100"/>
          <p14:tracePt t="10474" x="4552950" y="4006850"/>
          <p14:tracePt t="10490" x="4565650" y="4025900"/>
          <p14:tracePt t="10507" x="4578350" y="4051300"/>
          <p14:tracePt t="10524" x="4578350" y="4083050"/>
          <p14:tracePt t="10540" x="4578350" y="4133850"/>
          <p14:tracePt t="10557" x="4572000" y="4171950"/>
          <p14:tracePt t="10573" x="4540250" y="4235450"/>
          <p14:tracePt t="10591" x="4508500" y="4286250"/>
          <p14:tracePt t="10607" x="4483100" y="4318000"/>
          <p14:tracePt t="10623" x="4451350" y="4343400"/>
          <p14:tracePt t="10640" x="4425950" y="4349750"/>
          <p14:tracePt t="10657" x="4381500" y="4375150"/>
          <p14:tracePt t="10673" x="4349750" y="4394200"/>
          <p14:tracePt t="10690" x="4298950" y="4413250"/>
          <p14:tracePt t="10707" x="4267200" y="4425950"/>
          <p14:tracePt t="10723" x="4203700" y="4438650"/>
          <p14:tracePt t="10740" x="4133850" y="4438650"/>
          <p14:tracePt t="10757" x="4070350" y="4445000"/>
          <p14:tracePt t="10775" x="3962400" y="4445000"/>
          <p14:tracePt t="10791" x="3873500" y="4445000"/>
          <p14:tracePt t="10807" x="3810000" y="4451350"/>
          <p14:tracePt t="10824" x="3708400" y="4476750"/>
          <p14:tracePt t="10840" x="3600450" y="4489450"/>
          <p14:tracePt t="10857" x="3498850" y="4495800"/>
          <p14:tracePt t="10873" x="3390900" y="4521200"/>
          <p14:tracePt t="10890" x="3263900" y="4527550"/>
          <p14:tracePt t="10907" x="3111500" y="4540250"/>
          <p14:tracePt t="10923" x="2959100" y="4565650"/>
          <p14:tracePt t="10940" x="2832100" y="4565650"/>
          <p14:tracePt t="10942" x="2768600" y="4565650"/>
          <p14:tracePt t="10957" x="2705100" y="4565650"/>
          <p14:tracePt t="10974" x="2609850" y="4565650"/>
          <p14:tracePt t="10990" x="2540000" y="4565650"/>
          <p14:tracePt t="11007" x="2501900" y="4565650"/>
          <p14:tracePt t="11023" x="2444750" y="4565650"/>
          <p14:tracePt t="11040" x="2368550" y="4508500"/>
          <p14:tracePt t="11057" x="2286000" y="4457700"/>
          <p14:tracePt t="11073" x="2216150" y="4387850"/>
          <p14:tracePt t="11090" x="2159000" y="4337050"/>
          <p14:tracePt t="11106" x="2133600" y="4292600"/>
          <p14:tracePt t="11123" x="2120900" y="4267200"/>
          <p14:tracePt t="11140" x="2114550" y="4248150"/>
          <p14:tracePt t="11157" x="2082800" y="4210050"/>
          <p14:tracePt t="11173" x="2063750" y="4165600"/>
          <p14:tracePt t="11191" x="2044700" y="4108450"/>
          <p14:tracePt t="11207" x="2044700" y="4064000"/>
          <p14:tracePt t="11223" x="2044700" y="4032250"/>
          <p14:tracePt t="11240" x="2044700" y="3994150"/>
          <p14:tracePt t="11257" x="2051050" y="3962400"/>
          <p14:tracePt t="11273" x="2076450" y="3937000"/>
          <p14:tracePt t="11290" x="2101850" y="3937000"/>
          <p14:tracePt t="11307" x="2108200" y="3937000"/>
          <p14:tracePt t="11323" x="2114550" y="3937000"/>
          <p14:tracePt t="11356" x="2133600" y="3937000"/>
          <p14:tracePt t="11373" x="2152650" y="3937000"/>
          <p14:tracePt t="11391" x="2216150" y="3937000"/>
          <p14:tracePt t="11407" x="2279650" y="3937000"/>
          <p14:tracePt t="11423" x="2343150" y="3962400"/>
          <p14:tracePt t="11440" x="2355850" y="3962400"/>
          <p14:tracePt t="11457" x="2368550" y="3968750"/>
          <p14:tracePt t="11473" x="2374900" y="3975100"/>
          <p14:tracePt t="11490" x="2387600" y="3975100"/>
          <p14:tracePt t="11506" x="2393950" y="3975100"/>
          <p14:tracePt t="11523" x="2400300" y="3975100"/>
          <p14:tracePt t="11540" x="2406650" y="3975100"/>
          <p14:tracePt t="11573" x="2413000" y="3975100"/>
          <p14:tracePt t="11590" x="2438400" y="3975100"/>
          <p14:tracePt t="11607" x="2457450" y="3975100"/>
          <p14:tracePt t="11623" x="2489200" y="3975100"/>
          <p14:tracePt t="11640" x="2508250" y="3975100"/>
          <p14:tracePt t="11656" x="2514600" y="3975100"/>
          <p14:tracePt t="11673" x="2520950" y="3975100"/>
          <p14:tracePt t="11690" x="2527300" y="3975100"/>
          <p14:tracePt t="11706" x="2533650" y="3975100"/>
          <p14:tracePt t="11723" x="2540000" y="3975100"/>
          <p14:tracePt t="11782" x="2559050" y="3975100"/>
          <p14:tracePt t="11791" x="2565400" y="3975100"/>
          <p14:tracePt t="11798" x="2578100" y="3975100"/>
          <p14:tracePt t="11808" x="2597150" y="3975100"/>
          <p14:tracePt t="11824" x="2609850" y="3975100"/>
          <p14:tracePt t="11839" x="2622550" y="3975100"/>
          <p14:tracePt t="11857" x="2628900" y="3975100"/>
          <p14:tracePt t="12727" x="2622550" y="3975100"/>
          <p14:tracePt t="13280" x="2616200" y="3975100"/>
          <p14:tracePt t="13295" x="2616200" y="3981450"/>
          <p14:tracePt t="13303" x="2603500" y="3981450"/>
          <p14:tracePt t="13311" x="2603500" y="3987800"/>
          <p14:tracePt t="13323" x="2597150" y="3994150"/>
          <p14:tracePt t="13339" x="2590800" y="4000500"/>
          <p14:tracePt t="13356" x="2584450" y="4006850"/>
          <p14:tracePt t="13372" x="2578100" y="4013200"/>
          <p14:tracePt t="13389" x="2571750" y="4019550"/>
          <p14:tracePt t="13406" x="2571750" y="4032250"/>
          <p14:tracePt t="13423" x="2552700" y="4070350"/>
          <p14:tracePt t="13440" x="2552700" y="4095750"/>
          <p14:tracePt t="13456" x="2552700" y="4108450"/>
          <p14:tracePt t="13472" x="2546350" y="4133850"/>
          <p14:tracePt t="13489" x="2540000" y="4159250"/>
          <p14:tracePt t="13506" x="2520950" y="4191000"/>
          <p14:tracePt t="13522" x="2495550" y="4254500"/>
          <p14:tracePt t="13539" x="2451100" y="4330700"/>
          <p14:tracePt t="13556" x="2374900" y="4464050"/>
          <p14:tracePt t="13572" x="2279650" y="4591050"/>
          <p14:tracePt t="13589" x="2190750" y="4679950"/>
          <p14:tracePt t="13606" x="2114550" y="4762500"/>
          <p14:tracePt t="13624" x="2051050" y="4826000"/>
          <p14:tracePt t="13639" x="2025650" y="4851400"/>
          <p14:tracePt t="13656" x="2012950" y="4864100"/>
          <p14:tracePt t="13689" x="2006600" y="4870450"/>
          <p14:tracePt t="13706" x="2006600" y="4876800"/>
          <p14:tracePt t="13735" x="2000250" y="4876800"/>
          <p14:tracePt t="13751" x="1987550" y="4876800"/>
          <p14:tracePt t="13759" x="1974850" y="4876800"/>
          <p14:tracePt t="13772" x="1968500" y="4883150"/>
          <p14:tracePt t="13789" x="1943100" y="4889500"/>
          <p14:tracePt t="13806" x="1936750" y="4889500"/>
          <p14:tracePt t="13847" x="1930400" y="4889500"/>
          <p14:tracePt t="13872" x="1924050" y="4889500"/>
          <p14:tracePt t="13879" x="1911350" y="4889500"/>
          <p14:tracePt t="13895" x="1905000" y="4889500"/>
          <p14:tracePt t="13906" x="1898650" y="4889500"/>
          <p14:tracePt t="13922" x="1898650" y="4895850"/>
          <p14:tracePt t="13940" x="1879600" y="4902200"/>
          <p14:tracePt t="13956" x="1860550" y="4927600"/>
          <p14:tracePt t="13972" x="1841500" y="4965700"/>
          <p14:tracePt t="13989" x="1816100" y="5022850"/>
          <p14:tracePt t="14005" x="1816100" y="5060950"/>
          <p14:tracePt t="14022" x="1816100" y="5092700"/>
          <p14:tracePt t="14039" x="1816100" y="5149850"/>
          <p14:tracePt t="14056" x="1828800" y="5181600"/>
          <p14:tracePt t="14072" x="1854200" y="5232400"/>
          <p14:tracePt t="14089" x="1885950" y="5257800"/>
          <p14:tracePt t="14105" x="1911350" y="5276850"/>
          <p14:tracePt t="14122" x="1949450" y="5295900"/>
          <p14:tracePt t="14139" x="1993900" y="5321300"/>
          <p14:tracePt t="14155" x="2032000" y="5334000"/>
          <p14:tracePt t="14172" x="2057400" y="5340350"/>
          <p14:tracePt t="14189" x="2082800" y="5340350"/>
          <p14:tracePt t="14205" x="2120900" y="5340350"/>
          <p14:tracePt t="14222" x="2159000" y="5340350"/>
          <p14:tracePt t="14240" x="2260600" y="5302250"/>
          <p14:tracePt t="14256" x="2355850" y="5270500"/>
          <p14:tracePt t="14272" x="2438400" y="5238750"/>
          <p14:tracePt t="14289" x="2527300" y="5200650"/>
          <p14:tracePt t="14305" x="2609850" y="5175250"/>
          <p14:tracePt t="14322" x="2667000" y="5156200"/>
          <p14:tracePt t="14339" x="2711450" y="5137150"/>
          <p14:tracePt t="14356" x="2755900" y="5118100"/>
          <p14:tracePt t="14373" x="2787650" y="5105400"/>
          <p14:tracePt t="14389" x="2813050" y="5092700"/>
          <p14:tracePt t="14405" x="2825750" y="5080000"/>
          <p14:tracePt t="14422" x="2851150" y="5048250"/>
          <p14:tracePt t="14439" x="2882900" y="5022850"/>
          <p14:tracePt t="14441" x="2895600" y="4991100"/>
          <p14:tracePt t="14457" x="2914650" y="4953000"/>
          <p14:tracePt t="14473" x="2921000" y="4908550"/>
          <p14:tracePt t="14489" x="2921000" y="4876800"/>
          <p14:tracePt t="14505" x="2927350" y="4838700"/>
          <p14:tracePt t="14522" x="2933700" y="4832350"/>
          <p14:tracePt t="14539" x="2940050" y="4832350"/>
          <p14:tracePt t="14656" x="2933700" y="4832350"/>
          <p14:tracePt t="14664" x="2933700" y="4838700"/>
          <p14:tracePt t="14674" x="2921000" y="4851400"/>
          <p14:tracePt t="14689" x="2895600" y="4876800"/>
          <p14:tracePt t="14705" x="2882900" y="4902200"/>
          <p14:tracePt t="14722" x="2863850" y="4940300"/>
          <p14:tracePt t="14739" x="2844800" y="4965700"/>
          <p14:tracePt t="14755" x="2825750" y="5003800"/>
          <p14:tracePt t="14772" x="2806700" y="5022850"/>
          <p14:tracePt t="14788" x="2794000" y="5048250"/>
          <p14:tracePt t="14805" x="2768600" y="5054600"/>
          <p14:tracePt t="14822" x="2736850" y="5080000"/>
          <p14:tracePt t="14839" x="2673350" y="5099050"/>
          <p14:tracePt t="14855" x="2565400" y="5130800"/>
          <p14:tracePt t="14872" x="2400300" y="5156200"/>
          <p14:tracePt t="14889" x="2311400" y="5162550"/>
          <p14:tracePt t="14905" x="2254250" y="5168900"/>
          <p14:tracePt t="14922" x="2235200" y="5168900"/>
          <p14:tracePt t="14939" x="2216150" y="5168900"/>
          <p14:tracePt t="14955" x="2190750" y="5156200"/>
          <p14:tracePt t="14972" x="2159000" y="5124450"/>
          <p14:tracePt t="14989" x="2120900" y="5067300"/>
          <p14:tracePt t="15006" x="2089150" y="5048250"/>
          <p14:tracePt t="15022" x="2063750" y="5022850"/>
          <p14:tracePt t="15039" x="2057400" y="5016500"/>
          <p14:tracePt t="15056" x="2025650" y="4984750"/>
          <p14:tracePt t="15072" x="2006600" y="4978400"/>
          <p14:tracePt t="15089" x="1981200" y="4965700"/>
          <p14:tracePt t="15105" x="1974850" y="4965700"/>
          <p14:tracePt t="15122" x="1962150" y="4959350"/>
          <p14:tracePt t="15138" x="1955800" y="4953000"/>
        </p14:tracePtLst>
      </p14:laserTraceLst>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365127"/>
            <a:ext cx="7886700" cy="984172"/>
          </a:xfrm>
          <a:solidFill>
            <a:srgbClr val="FFC000"/>
          </a:solidFill>
        </p:spPr>
        <p:txBody>
          <a:bodyPr/>
          <a:lstStyle/>
          <a:p>
            <a:pPr algn="ctr"/>
            <a:r>
              <a:rPr kumimoji="1" lang="ja-JP" altLang="en-US" dirty="0"/>
              <a:t>新制度での施設の資格と役割</a:t>
            </a:r>
          </a:p>
        </p:txBody>
      </p:sp>
      <p:sp>
        <p:nvSpPr>
          <p:cNvPr id="3" name="コンテンツ プレースホルダー 2"/>
          <p:cNvSpPr>
            <a:spLocks noGrp="1"/>
          </p:cNvSpPr>
          <p:nvPr>
            <p:ph idx="1"/>
          </p:nvPr>
        </p:nvSpPr>
        <p:spPr/>
        <p:txBody>
          <a:bodyPr>
            <a:normAutofit/>
          </a:bodyPr>
          <a:lstStyle/>
          <a:p>
            <a:pPr marL="0" indent="0">
              <a:buNone/>
            </a:pPr>
            <a:r>
              <a:rPr kumimoji="1" lang="ja-JP" altLang="en-US" sz="4400" dirty="0">
                <a:solidFill>
                  <a:srgbClr val="FF0000"/>
                </a:solidFill>
              </a:rPr>
              <a:t>修練統括施設、連携施設</a:t>
            </a:r>
            <a:endParaRPr kumimoji="1" lang="en-US" altLang="ja-JP" sz="4400" dirty="0">
              <a:solidFill>
                <a:srgbClr val="FF0000"/>
              </a:solidFill>
            </a:endParaRPr>
          </a:p>
          <a:p>
            <a:pPr marL="0" indent="0">
              <a:buNone/>
            </a:pPr>
            <a:r>
              <a:rPr lang="ja-JP" altLang="en-US" sz="4400" dirty="0"/>
              <a:t>　　施設の役割的な名称</a:t>
            </a:r>
            <a:endParaRPr lang="en-US" altLang="ja-JP" sz="4400" dirty="0"/>
          </a:p>
          <a:p>
            <a:pPr marL="0" indent="0">
              <a:buNone/>
            </a:pPr>
            <a:endParaRPr kumimoji="1" lang="en-US" altLang="ja-JP" sz="4400" dirty="0"/>
          </a:p>
          <a:p>
            <a:pPr marL="0" indent="0">
              <a:buNone/>
            </a:pPr>
            <a:r>
              <a:rPr lang="ja-JP" altLang="en-US" sz="4400" dirty="0">
                <a:solidFill>
                  <a:srgbClr val="FFC000"/>
                </a:solidFill>
              </a:rPr>
              <a:t>基幹施設、関連施設</a:t>
            </a:r>
            <a:endParaRPr lang="en-US" altLang="ja-JP" sz="4400" dirty="0">
              <a:solidFill>
                <a:srgbClr val="FFC000"/>
              </a:solidFill>
            </a:endParaRPr>
          </a:p>
          <a:p>
            <a:pPr marL="0" indent="0">
              <a:buNone/>
            </a:pPr>
            <a:r>
              <a:rPr kumimoji="1" lang="ja-JP" altLang="en-US" sz="4400" dirty="0"/>
              <a:t>　　施設の資格的な名称</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627443135"/>
      </p:ext>
    </p:extLst>
  </p:cSld>
  <p:clrMapOvr>
    <a:masterClrMapping/>
  </p:clrMapOvr>
  <mc:AlternateContent xmlns:mc="http://schemas.openxmlformats.org/markup-compatibility/2006" xmlns:p14="http://schemas.microsoft.com/office/powerpoint/2010/main">
    <mc:Choice Requires="p14">
      <p:transition spd="slow" p14:dur="2000" advTm="54630"/>
    </mc:Choice>
    <mc:Fallback xmlns="">
      <p:transition spd="slow" advTm="546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7774" x="1949450" y="4953000"/>
          <p14:tracePt t="7790" x="1943100" y="4953000"/>
          <p14:tracePt t="7798" x="1936750" y="4946650"/>
          <p14:tracePt t="7806" x="1930400" y="4946650"/>
          <p14:tracePt t="7830" x="1924050" y="4940300"/>
          <p14:tracePt t="7838" x="1917700" y="4933950"/>
          <p14:tracePt t="7849" x="1917700" y="4927600"/>
          <p14:tracePt t="7865" x="1911350" y="4927600"/>
          <p14:tracePt t="7882" x="1898650" y="4902200"/>
          <p14:tracePt t="7899" x="1892300" y="4883150"/>
          <p14:tracePt t="7915" x="1885950" y="4870450"/>
          <p14:tracePt t="7932" x="1873250" y="4851400"/>
          <p14:tracePt t="7949" x="1866900" y="4845050"/>
          <p14:tracePt t="7966" x="1854200" y="4819650"/>
          <p14:tracePt t="7984" x="1847850" y="4800600"/>
          <p14:tracePt t="7999" x="1835150" y="4775200"/>
          <p14:tracePt t="8015" x="1828800" y="4762500"/>
          <p14:tracePt t="8032" x="1828800" y="4737100"/>
          <p14:tracePt t="8049" x="1828800" y="4711700"/>
          <p14:tracePt t="8065" x="1822450" y="4679950"/>
          <p14:tracePt t="8082" x="1809750" y="4641850"/>
          <p14:tracePt t="8099" x="1803400" y="4597400"/>
          <p14:tracePt t="8115" x="1790700" y="4578350"/>
          <p14:tracePt t="8132" x="1765300" y="4540250"/>
          <p14:tracePt t="8148" x="1746250" y="4502150"/>
          <p14:tracePt t="8165" x="1739900" y="4476750"/>
          <p14:tracePt t="8182" x="1739900" y="4413250"/>
          <p14:tracePt t="8199" x="1727200" y="4343400"/>
          <p14:tracePt t="8215" x="1720850" y="4279900"/>
          <p14:tracePt t="8232" x="1720850" y="4216400"/>
          <p14:tracePt t="8248" x="1720850" y="4140200"/>
          <p14:tracePt t="8265" x="1714500" y="4038600"/>
          <p14:tracePt t="8282" x="1708150" y="3956050"/>
          <p14:tracePt t="8298" x="1701800" y="3867150"/>
          <p14:tracePt t="8315" x="1701800" y="3771900"/>
          <p14:tracePt t="8332" x="1701800" y="3663950"/>
          <p14:tracePt t="8349" x="1727200" y="3543300"/>
          <p14:tracePt t="8365" x="1765300" y="3416300"/>
          <p14:tracePt t="8382" x="1790700" y="3276600"/>
          <p14:tracePt t="8399" x="1809750" y="3092450"/>
          <p14:tracePt t="8416" x="1828800" y="2997200"/>
          <p14:tracePt t="8432" x="1854200" y="2914650"/>
          <p14:tracePt t="8448" x="1885950" y="2825750"/>
          <p14:tracePt t="8465" x="1905000" y="2730500"/>
          <p14:tracePt t="8482" x="1936750" y="2660650"/>
          <p14:tracePt t="8498" x="1962150" y="2597150"/>
          <p14:tracePt t="8515" x="1981200" y="2565400"/>
          <p14:tracePt t="8532" x="1993900" y="2520950"/>
          <p14:tracePt t="8548" x="2006600" y="2508250"/>
          <p14:tracePt t="8565" x="2032000" y="2476500"/>
          <p14:tracePt t="8582" x="2070100" y="2425700"/>
          <p14:tracePt t="8599" x="2203450" y="2317750"/>
          <p14:tracePt t="8615" x="2311400" y="2241550"/>
          <p14:tracePt t="8632" x="2425700" y="2197100"/>
          <p14:tracePt t="8648" x="2514600" y="2165350"/>
          <p14:tracePt t="8665" x="2603500" y="2165350"/>
          <p14:tracePt t="8682" x="2660650" y="2165350"/>
          <p14:tracePt t="8698" x="2705100" y="2165350"/>
          <p14:tracePt t="8715" x="2781300" y="2165350"/>
          <p14:tracePt t="8732" x="2844800" y="2190750"/>
          <p14:tracePt t="8748" x="2870200" y="2216150"/>
          <p14:tracePt t="8765" x="2901950" y="2228850"/>
          <p14:tracePt t="8782" x="2921000" y="2247900"/>
          <p14:tracePt t="8799" x="2959100" y="2279650"/>
          <p14:tracePt t="8817" x="2971800" y="2305050"/>
          <p14:tracePt t="8832" x="2984500" y="2330450"/>
          <p14:tracePt t="8849" x="2990850" y="2374900"/>
          <p14:tracePt t="8865" x="2997200" y="2406650"/>
          <p14:tracePt t="8882" x="2990850" y="2463800"/>
          <p14:tracePt t="8898" x="2914650" y="2552700"/>
          <p14:tracePt t="8915" x="2825750" y="2641600"/>
          <p14:tracePt t="8932" x="2705100" y="2717800"/>
          <p14:tracePt t="8948" x="2571750" y="2768600"/>
          <p14:tracePt t="8965" x="2438400" y="2794000"/>
          <p14:tracePt t="8967" x="2374900" y="2800350"/>
          <p14:tracePt t="8982" x="2311400" y="2800350"/>
          <p14:tracePt t="8998" x="2190750" y="2800350"/>
          <p14:tracePt t="9015" x="2076450" y="2743200"/>
          <p14:tracePt t="9032" x="1911350" y="2628900"/>
          <p14:tracePt t="9048" x="1847850" y="2565400"/>
          <p14:tracePt t="9065" x="1790700" y="2489200"/>
          <p14:tracePt t="9082" x="1771650" y="2438400"/>
          <p14:tracePt t="9098" x="1771650" y="2400300"/>
          <p14:tracePt t="9115" x="1771650" y="2362200"/>
          <p14:tracePt t="9132" x="1771650" y="2330450"/>
          <p14:tracePt t="9148" x="1797050" y="2286000"/>
          <p14:tracePt t="9165" x="1841500" y="2228850"/>
          <p14:tracePt t="9182" x="1892300" y="2197100"/>
          <p14:tracePt t="9198" x="1955800" y="2171700"/>
          <p14:tracePt t="9215" x="2032000" y="2139950"/>
          <p14:tracePt t="9232" x="2082800" y="2127250"/>
          <p14:tracePt t="9248" x="2120900" y="2114550"/>
          <p14:tracePt t="9265" x="2184400" y="2089150"/>
          <p14:tracePt t="9282" x="2241550" y="2076450"/>
          <p14:tracePt t="9298" x="2298700" y="2070100"/>
          <p14:tracePt t="9315" x="2368550" y="2057400"/>
          <p14:tracePt t="9332" x="2463800" y="2057400"/>
          <p14:tracePt t="9348" x="2571750" y="2057400"/>
          <p14:tracePt t="9365" x="2686050" y="2057400"/>
          <p14:tracePt t="9381" x="2813050" y="2095500"/>
          <p14:tracePt t="9399" x="2971800" y="2165350"/>
          <p14:tracePt t="9415" x="3054350" y="2222500"/>
          <p14:tracePt t="9432" x="3124200" y="2273300"/>
          <p14:tracePt t="9448" x="3149600" y="2305050"/>
          <p14:tracePt t="9465" x="3162300" y="2349500"/>
          <p14:tracePt t="9482" x="3168650" y="2387600"/>
          <p14:tracePt t="9498" x="3168650" y="2425700"/>
          <p14:tracePt t="9515" x="3168650" y="2438400"/>
          <p14:tracePt t="9532" x="3168650" y="2444750"/>
          <p14:tracePt t="9548" x="3168650" y="2451100"/>
          <p14:tracePt t="9582" x="3168650" y="2457450"/>
          <p14:tracePt t="18003" x="3181350" y="2463800"/>
          <p14:tracePt t="18012" x="3194050" y="2470150"/>
          <p14:tracePt t="18020" x="3213100" y="2470150"/>
          <p14:tracePt t="18029" x="3238500" y="2470150"/>
          <p14:tracePt t="18045" x="3295650" y="2476500"/>
          <p14:tracePt t="18062" x="3365500" y="2489200"/>
          <p14:tracePt t="18079" x="3441700" y="2489200"/>
          <p14:tracePt t="18095" x="3524250" y="2489200"/>
          <p14:tracePt t="18112" x="3632200" y="2489200"/>
          <p14:tracePt t="18128" x="3759200" y="2489200"/>
          <p14:tracePt t="18145" x="3911600" y="2476500"/>
          <p14:tracePt t="18162" x="4025900" y="2470150"/>
          <p14:tracePt t="18179" x="4165600" y="2457450"/>
          <p14:tracePt t="18195" x="4349750" y="2457450"/>
          <p14:tracePt t="18212" x="4464050" y="2463800"/>
          <p14:tracePt t="18228" x="4616450" y="2501900"/>
          <p14:tracePt t="18245" x="4749800" y="2540000"/>
          <p14:tracePt t="18262" x="4870450" y="2546350"/>
          <p14:tracePt t="18279" x="4972050" y="2546350"/>
          <p14:tracePt t="18295" x="5048250" y="2546350"/>
          <p14:tracePt t="18312" x="5086350" y="2546350"/>
          <p14:tracePt t="18328" x="5092700" y="2546350"/>
          <p14:tracePt t="18345" x="5105400" y="2540000"/>
          <p14:tracePt t="18362" x="5111750" y="2540000"/>
          <p14:tracePt t="18379" x="5168900" y="2540000"/>
          <p14:tracePt t="18396" x="5226050" y="2540000"/>
          <p14:tracePt t="18412" x="5302250" y="2540000"/>
          <p14:tracePt t="18428" x="5365750" y="2540000"/>
          <p14:tracePt t="18445" x="5422900" y="2540000"/>
          <p14:tracePt t="18462" x="5454650" y="2540000"/>
          <p14:tracePt t="18479" x="5467350" y="2533650"/>
          <p14:tracePt t="18495" x="5473700" y="2533650"/>
          <p14:tracePt t="18512" x="5480050" y="2533650"/>
          <p14:tracePt t="18529" x="5492750" y="2527300"/>
          <p14:tracePt t="18545" x="5537200" y="2514600"/>
          <p14:tracePt t="18562" x="5568950" y="2508250"/>
          <p14:tracePt t="18579" x="5619750" y="2489200"/>
          <p14:tracePt t="18595" x="5645150" y="2482850"/>
          <p14:tracePt t="18612" x="5651500" y="2482850"/>
          <p14:tracePt t="18628" x="5657850" y="2482850"/>
          <p14:tracePt t="18795" x="5664200" y="2482850"/>
          <p14:tracePt t="18803" x="5670550" y="2482850"/>
          <p14:tracePt t="18813" x="5676900" y="2482850"/>
          <p14:tracePt t="18829" x="5689600" y="2482850"/>
          <p14:tracePt t="18845" x="5695950" y="2482850"/>
          <p14:tracePt t="19244" x="5702300" y="2482850"/>
          <p14:tracePt t="19308" x="5708650" y="2482850"/>
          <p14:tracePt t="19324" x="5715000" y="2482850"/>
          <p14:tracePt t="19332" x="5727700" y="2482850"/>
          <p14:tracePt t="19348" x="5734050" y="2482850"/>
          <p14:tracePt t="19362" x="5746750" y="2482850"/>
          <p14:tracePt t="19378" x="5759450" y="2489200"/>
          <p14:tracePt t="19395" x="5765800" y="2495550"/>
          <p14:tracePt t="19412" x="5778500" y="2495550"/>
          <p14:tracePt t="19428" x="5784850" y="2508250"/>
          <p14:tracePt t="19445" x="5784850" y="2514600"/>
          <p14:tracePt t="19461" x="5784850" y="2533650"/>
          <p14:tracePt t="19478" x="5753100" y="2565400"/>
          <p14:tracePt t="19495" x="5676900" y="2603500"/>
          <p14:tracePt t="19511" x="5575300" y="2654300"/>
          <p14:tracePt t="19528" x="5454650" y="2673350"/>
          <p14:tracePt t="19545" x="5334000" y="2686050"/>
          <p14:tracePt t="19561" x="5238750" y="2686050"/>
          <p14:tracePt t="19578" x="5181600" y="2686050"/>
          <p14:tracePt t="19595" x="5137150" y="2660650"/>
          <p14:tracePt t="19612" x="5073650" y="2590800"/>
          <p14:tracePt t="19628" x="5041900" y="2565400"/>
          <p14:tracePt t="19645" x="5010150" y="2520950"/>
          <p14:tracePt t="19661" x="5010150" y="2476500"/>
          <p14:tracePt t="19678" x="5010150" y="2432050"/>
          <p14:tracePt t="19695" x="5048250" y="2368550"/>
          <p14:tracePt t="19712" x="5124450" y="2292350"/>
          <p14:tracePt t="19728" x="5213350" y="2203450"/>
          <p14:tracePt t="19745" x="5295900" y="2120900"/>
          <p14:tracePt t="19762" x="5372100" y="2070100"/>
          <p14:tracePt t="19778" x="5461000" y="2025650"/>
          <p14:tracePt t="19795" x="5568950" y="1955800"/>
          <p14:tracePt t="19812" x="5670550" y="1911350"/>
          <p14:tracePt t="19828" x="5797550" y="1828800"/>
          <p14:tracePt t="19845" x="5867400" y="1797050"/>
          <p14:tracePt t="19862" x="5924550" y="1784350"/>
          <p14:tracePt t="19878" x="6007100" y="1765300"/>
          <p14:tracePt t="19895" x="6115050" y="1752600"/>
          <p14:tracePt t="19911" x="6191250" y="1752600"/>
          <p14:tracePt t="19928" x="6254750" y="1752600"/>
          <p14:tracePt t="19945" x="6318250" y="1790700"/>
          <p14:tracePt t="19962" x="6343650" y="1841500"/>
          <p14:tracePt t="19978" x="6369050" y="1911350"/>
          <p14:tracePt t="19995" x="6369050" y="1981200"/>
          <p14:tracePt t="20011" x="6375400" y="2057400"/>
          <p14:tracePt t="20028" x="6375400" y="2139950"/>
          <p14:tracePt t="20045" x="6375400" y="2178050"/>
          <p14:tracePt t="20061" x="6375400" y="2197100"/>
          <p14:tracePt t="20078" x="6375400" y="2216150"/>
          <p14:tracePt t="20111" x="6375400" y="2228850"/>
          <p14:tracePt t="20128" x="6369050" y="2228850"/>
          <p14:tracePt t="20144" x="6369050" y="2235200"/>
          <p14:tracePt t="20161" x="6369050" y="2247900"/>
          <p14:tracePt t="20372" x="6362700" y="2260600"/>
          <p14:tracePt t="20380" x="6356350" y="2273300"/>
          <p14:tracePt t="20388" x="6350000" y="2279650"/>
          <p14:tracePt t="20397" x="6343650" y="2292350"/>
          <p14:tracePt t="20412" x="6337300" y="2305050"/>
          <p14:tracePt t="20428" x="6337300" y="2311400"/>
          <p14:tracePt t="20445" x="6330950" y="2317750"/>
          <p14:tracePt t="20461" x="6324600" y="2324100"/>
          <p14:tracePt t="20524" x="6324600" y="2330450"/>
          <p14:tracePt t="20532" x="6324600" y="2336800"/>
          <p14:tracePt t="20540" x="6324600" y="2343150"/>
          <p14:tracePt t="20548" x="6324600" y="2349500"/>
          <p14:tracePt t="20561" x="6324600" y="2355850"/>
          <p14:tracePt t="20578" x="6324600" y="2368550"/>
          <p14:tracePt t="20594" x="6324600" y="2381250"/>
          <p14:tracePt t="20611" x="6324600" y="2387600"/>
          <p14:tracePt t="20788" x="6318250" y="2387600"/>
          <p14:tracePt t="20924" x="6311900" y="2387600"/>
          <p14:tracePt t="20932" x="6305550" y="2387600"/>
          <p14:tracePt t="20949" x="6305550" y="2393950"/>
          <p14:tracePt t="25423" x="6299200" y="2400300"/>
          <p14:tracePt t="25431" x="6261100" y="2419350"/>
          <p14:tracePt t="25443" x="6216650" y="2451100"/>
          <p14:tracePt t="25459" x="6140450" y="2514600"/>
          <p14:tracePt t="25476" x="6096000" y="2540000"/>
          <p14:tracePt t="25493" x="6057900" y="2571750"/>
          <p14:tracePt t="25509" x="6032500" y="2628900"/>
          <p14:tracePt t="25526" x="5956300" y="2717800"/>
          <p14:tracePt t="25543" x="5721350" y="2927350"/>
          <p14:tracePt t="25560" x="5537200" y="3073400"/>
          <p14:tracePt t="25576" x="5365750" y="3219450"/>
          <p14:tracePt t="25593" x="5232400" y="3352800"/>
          <p14:tracePt t="25610" x="5149850" y="3467100"/>
          <p14:tracePt t="25626" x="5048250" y="3594100"/>
          <p14:tracePt t="25643" x="4933950" y="3752850"/>
          <p14:tracePt t="25659" x="4819650" y="3905250"/>
          <p14:tracePt t="25676" x="4718050" y="4032250"/>
          <p14:tracePt t="25693" x="4641850" y="4133850"/>
          <p14:tracePt t="25709" x="4572000" y="4254500"/>
          <p14:tracePt t="25726" x="4483100" y="4400550"/>
          <p14:tracePt t="25743" x="4305300" y="4667250"/>
          <p14:tracePt t="25760" x="4057650" y="4933950"/>
          <p14:tracePt t="25776" x="3708400" y="5270500"/>
          <p14:tracePt t="25792" x="3441700" y="5473700"/>
          <p14:tracePt t="25809" x="3282950" y="5568950"/>
          <p14:tracePt t="25826" x="3162300" y="5626100"/>
          <p14:tracePt t="25843" x="3048000" y="5664200"/>
          <p14:tracePt t="25859" x="2971800" y="5683250"/>
          <p14:tracePt t="25876" x="2921000" y="5689600"/>
          <p14:tracePt t="25893" x="2889250" y="5689600"/>
          <p14:tracePt t="25909" x="2863850" y="5683250"/>
          <p14:tracePt t="25926" x="2825750" y="5664200"/>
          <p14:tracePt t="25943" x="2755900" y="5638800"/>
          <p14:tracePt t="25959" x="2705100" y="5619750"/>
          <p14:tracePt t="25976" x="2667000" y="5619750"/>
          <p14:tracePt t="25992" x="2616200" y="5619750"/>
          <p14:tracePt t="26009" x="2578100" y="5619750"/>
          <p14:tracePt t="26026" x="2514600" y="5626100"/>
          <p14:tracePt t="26043" x="2438400" y="5632450"/>
          <p14:tracePt t="26059" x="2381250" y="5638800"/>
          <p14:tracePt t="26076" x="2336800" y="5638800"/>
          <p14:tracePt t="26092" x="2254250" y="5607050"/>
          <p14:tracePt t="26109" x="2184400" y="5524500"/>
          <p14:tracePt t="26126" x="2082800" y="5403850"/>
          <p14:tracePt t="26144" x="1949450" y="5219700"/>
          <p14:tracePt t="26160" x="1866900" y="5099050"/>
          <p14:tracePt t="26176" x="1809750" y="5016500"/>
          <p14:tracePt t="26192" x="1771650" y="4933950"/>
          <p14:tracePt t="26209" x="1752600" y="4864100"/>
          <p14:tracePt t="26226" x="1746250" y="4787900"/>
          <p14:tracePt t="26243" x="1746250" y="4679950"/>
          <p14:tracePt t="26259" x="1778000" y="4559300"/>
          <p14:tracePt t="26276" x="1835150" y="4451350"/>
          <p14:tracePt t="26292" x="1911350" y="4349750"/>
          <p14:tracePt t="26309" x="1981200" y="4267200"/>
          <p14:tracePt t="26326" x="2051050" y="4191000"/>
          <p14:tracePt t="26342" x="2133600" y="4140200"/>
          <p14:tracePt t="26360" x="2254250" y="4089400"/>
          <p14:tracePt t="26376" x="2349500" y="4064000"/>
          <p14:tracePt t="26392" x="2457450" y="4057650"/>
          <p14:tracePt t="26409" x="2565400" y="4057650"/>
          <p14:tracePt t="26426" x="2660650" y="4057650"/>
          <p14:tracePt t="26442" x="2787650" y="4108450"/>
          <p14:tracePt t="26459" x="2914650" y="4197350"/>
          <p14:tracePt t="26476" x="3009900" y="4318000"/>
          <p14:tracePt t="26492" x="3048000" y="4419600"/>
          <p14:tracePt t="26509" x="3054350" y="4489450"/>
          <p14:tracePt t="26526" x="3054350" y="4527550"/>
          <p14:tracePt t="26543" x="3054350" y="4546600"/>
          <p14:tracePt t="26599" x="3054350" y="4552950"/>
          <p14:tracePt t="27280" x="3060700" y="4552950"/>
          <p14:tracePt t="27288" x="3073400" y="4559300"/>
          <p14:tracePt t="27296" x="3092450" y="4559300"/>
          <p14:tracePt t="27309" x="3111500" y="4559300"/>
          <p14:tracePt t="27325" x="3181350" y="4559300"/>
          <p14:tracePt t="27342" x="3257550" y="4559300"/>
          <p14:tracePt t="27359" x="3346450" y="4584700"/>
          <p14:tracePt t="27376" x="3422650" y="4591050"/>
          <p14:tracePt t="27392" x="3505200" y="4610100"/>
          <p14:tracePt t="27409" x="3549650" y="4622800"/>
          <p14:tracePt t="27425" x="3594100" y="4629150"/>
          <p14:tracePt t="27442" x="3676650" y="4648200"/>
          <p14:tracePt t="27459" x="3765550" y="4654550"/>
          <p14:tracePt t="27475" x="3860800" y="4654550"/>
          <p14:tracePt t="27492" x="3968750" y="4654550"/>
          <p14:tracePt t="27509" x="4051300" y="4654550"/>
          <p14:tracePt t="27525" x="4102100" y="4654550"/>
          <p14:tracePt t="27542" x="4133850" y="4654550"/>
          <p14:tracePt t="27559" x="4140200" y="4654550"/>
          <p14:tracePt t="27672" x="4146550" y="4660900"/>
          <p14:tracePt t="27704" x="4140200" y="4660900"/>
          <p14:tracePt t="27720" x="4127500" y="4660900"/>
          <p14:tracePt t="27728" x="4121150" y="4660900"/>
          <p14:tracePt t="27736" x="4108450" y="4660900"/>
          <p14:tracePt t="27744" x="4102100" y="4660900"/>
          <p14:tracePt t="27816" x="4095750" y="4660900"/>
          <p14:tracePt t="27840" x="4095750" y="4654550"/>
          <p14:tracePt t="27848" x="4095750" y="4635500"/>
          <p14:tracePt t="27859" x="4114800" y="4629150"/>
          <p14:tracePt t="27875" x="4178300" y="4584700"/>
          <p14:tracePt t="27892" x="4241800" y="4540250"/>
          <p14:tracePt t="27908" x="4286250" y="4514850"/>
          <p14:tracePt t="27925" x="4305300" y="4502150"/>
          <p14:tracePt t="27942" x="4324350" y="4495800"/>
          <p14:tracePt t="27959" x="4362450" y="4489450"/>
          <p14:tracePt t="27961" x="4381500" y="4483100"/>
          <p14:tracePt t="27975" x="4413250" y="4470400"/>
          <p14:tracePt t="27992" x="4508500" y="4438650"/>
          <p14:tracePt t="28009" x="4597400" y="4419600"/>
          <p14:tracePt t="28025" x="4648200" y="4413250"/>
          <p14:tracePt t="28042" x="4673600" y="4413250"/>
          <p14:tracePt t="28058" x="4679950" y="4413250"/>
          <p14:tracePt t="28128" x="4667250" y="4413250"/>
          <p14:tracePt t="28136" x="4660900" y="4419600"/>
          <p14:tracePt t="28145" x="4648200" y="4425950"/>
          <p14:tracePt t="28158" x="4641850" y="4432300"/>
          <p14:tracePt t="28175" x="4622800" y="4445000"/>
          <p14:tracePt t="28192" x="4616450" y="4457700"/>
          <p14:tracePt t="29064" x="4616450" y="4464050"/>
          <p14:tracePt t="29825" x="4610100" y="4464050"/>
          <p14:tracePt t="29833" x="4610100" y="4457700"/>
        </p14:tracePtLst>
      </p14:laserTraceLst>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640391" y="89211"/>
            <a:ext cx="5939418" cy="693499"/>
          </a:xfrm>
          <a:solidFill>
            <a:srgbClr val="FFC000"/>
          </a:solidFill>
        </p:spPr>
        <p:txBody>
          <a:bodyPr>
            <a:normAutofit fontScale="90000"/>
          </a:bodyPr>
          <a:lstStyle/>
          <a:p>
            <a:pPr algn="ctr"/>
            <a:r>
              <a:rPr kumimoji="1" lang="ja-JP" altLang="en-US" dirty="0"/>
              <a:t>施設群の条件</a:t>
            </a:r>
          </a:p>
        </p:txBody>
      </p:sp>
      <p:sp>
        <p:nvSpPr>
          <p:cNvPr id="3" name="コンテンツ プレースホルダー 2"/>
          <p:cNvSpPr>
            <a:spLocks noGrp="1"/>
          </p:cNvSpPr>
          <p:nvPr>
            <p:ph idx="1"/>
          </p:nvPr>
        </p:nvSpPr>
        <p:spPr>
          <a:xfrm>
            <a:off x="239486" y="827314"/>
            <a:ext cx="8741228" cy="6291943"/>
          </a:xfrm>
        </p:spPr>
        <p:txBody>
          <a:bodyPr>
            <a:normAutofit fontScale="92500" lnSpcReduction="10000"/>
          </a:bodyPr>
          <a:lstStyle/>
          <a:p>
            <a:pPr marL="0" indent="0">
              <a:buNone/>
            </a:pPr>
            <a:r>
              <a:rPr lang="ja-JP" altLang="en-US" sz="3000" dirty="0">
                <a:solidFill>
                  <a:srgbClr val="FF0000"/>
                </a:solidFill>
              </a:rPr>
              <a:t>・ 先天性心疾患（</a:t>
            </a:r>
            <a:r>
              <a:rPr lang="en-US" altLang="ja-JP" sz="3000" dirty="0">
                <a:solidFill>
                  <a:srgbClr val="FF0000"/>
                </a:solidFill>
              </a:rPr>
              <a:t>adult congenital</a:t>
            </a:r>
            <a:r>
              <a:rPr lang="ja-JP" altLang="en-US" sz="3000" dirty="0">
                <a:solidFill>
                  <a:srgbClr val="FF0000"/>
                </a:solidFill>
              </a:rPr>
              <a:t>を含む）</a:t>
            </a:r>
            <a:endParaRPr lang="en-US" altLang="ja-JP" sz="3000" dirty="0">
              <a:solidFill>
                <a:srgbClr val="FF0000"/>
              </a:solidFill>
            </a:endParaRPr>
          </a:p>
          <a:p>
            <a:pPr marL="0" indent="0">
              <a:buNone/>
            </a:pPr>
            <a:r>
              <a:rPr kumimoji="1" lang="ja-JP" altLang="en-US" sz="3000" dirty="0">
                <a:solidFill>
                  <a:srgbClr val="FF0000"/>
                </a:solidFill>
              </a:rPr>
              <a:t>・ 成人心疾患・胸部大血管疾患</a:t>
            </a:r>
            <a:endParaRPr kumimoji="1" lang="en-US" altLang="ja-JP" sz="3000" dirty="0">
              <a:solidFill>
                <a:srgbClr val="FF0000"/>
              </a:solidFill>
            </a:endParaRPr>
          </a:p>
          <a:p>
            <a:pPr marL="0" indent="0">
              <a:buNone/>
            </a:pPr>
            <a:r>
              <a:rPr lang="ja-JP" altLang="en-US" sz="3000" dirty="0">
                <a:solidFill>
                  <a:srgbClr val="FF0000"/>
                </a:solidFill>
              </a:rPr>
              <a:t>・ 腹部・末梢血管疾患</a:t>
            </a:r>
            <a:endParaRPr lang="en-US" altLang="ja-JP" sz="3000" dirty="0">
              <a:solidFill>
                <a:srgbClr val="FF0000"/>
              </a:solidFill>
            </a:endParaRPr>
          </a:p>
          <a:p>
            <a:pPr marL="0" indent="0">
              <a:buNone/>
            </a:pPr>
            <a:r>
              <a:rPr kumimoji="1" lang="ja-JP" altLang="en-US" sz="3000" dirty="0">
                <a:solidFill>
                  <a:srgbClr val="FF0000"/>
                </a:solidFill>
              </a:rPr>
              <a:t>・ 血管内治療</a:t>
            </a:r>
            <a:endParaRPr kumimoji="1" lang="en-US" altLang="ja-JP" sz="3000" dirty="0">
              <a:solidFill>
                <a:srgbClr val="FF0000"/>
              </a:solidFill>
            </a:endParaRPr>
          </a:p>
          <a:p>
            <a:pPr marL="0" indent="0">
              <a:buNone/>
            </a:pPr>
            <a:r>
              <a:rPr lang="ja-JP" altLang="en-US" sz="2600" dirty="0"/>
              <a:t>　上記</a:t>
            </a:r>
            <a:r>
              <a:rPr lang="en-US" altLang="ja-JP" sz="2600" dirty="0"/>
              <a:t>4</a:t>
            </a:r>
            <a:r>
              <a:rPr lang="ja-JP" altLang="en-US" sz="2600" dirty="0"/>
              <a:t>領域の全ての症例経験を提供できるような施設群としてください。各施設が複数の施設群に属することは妨げず、また</a:t>
            </a:r>
            <a:r>
              <a:rPr lang="ja-JP" altLang="en-US" sz="2600" dirty="0">
                <a:solidFill>
                  <a:srgbClr val="0070C0"/>
                </a:solidFill>
              </a:rPr>
              <a:t>症例数や専門医数の按分も不要</a:t>
            </a:r>
            <a:r>
              <a:rPr lang="ja-JP" altLang="en-US" sz="2600" dirty="0"/>
              <a:t>です。</a:t>
            </a:r>
            <a:endParaRPr lang="en-US" altLang="ja-JP" sz="2600" dirty="0"/>
          </a:p>
          <a:p>
            <a:pPr marL="0" indent="0">
              <a:buNone/>
            </a:pPr>
            <a:r>
              <a:rPr lang="ja-JP" altLang="en-US" sz="2600" dirty="0"/>
              <a:t>　施設群で</a:t>
            </a:r>
            <a:r>
              <a:rPr lang="en-US" altLang="ja-JP" sz="2600" dirty="0"/>
              <a:t>NCD</a:t>
            </a:r>
            <a:r>
              <a:rPr lang="ja-JP" altLang="en-US" sz="2600" dirty="0"/>
              <a:t>登録心臓血管外科手術症例数が</a:t>
            </a:r>
            <a:r>
              <a:rPr lang="en-US" altLang="ja-JP" sz="2600" dirty="0">
                <a:solidFill>
                  <a:srgbClr val="0070C0"/>
                </a:solidFill>
              </a:rPr>
              <a:t>500</a:t>
            </a:r>
            <a:r>
              <a:rPr lang="ja-JP" altLang="en-US" sz="2600" dirty="0">
                <a:solidFill>
                  <a:srgbClr val="0070C0"/>
                </a:solidFill>
              </a:rPr>
              <a:t>例以上</a:t>
            </a:r>
            <a:r>
              <a:rPr lang="ja-JP" altLang="en-US" sz="2600" dirty="0"/>
              <a:t>になるようにしてください。</a:t>
            </a:r>
            <a:endParaRPr lang="en-US" altLang="ja-JP" sz="2600" dirty="0"/>
          </a:p>
          <a:p>
            <a:pPr marL="0" indent="0">
              <a:buNone/>
            </a:pPr>
            <a:r>
              <a:rPr kumimoji="1" lang="ja-JP" altLang="en-US" sz="2600" dirty="0"/>
              <a:t>　</a:t>
            </a:r>
            <a:r>
              <a:rPr kumimoji="1" lang="en-US" altLang="ja-JP" sz="2600" dirty="0"/>
              <a:t>3</a:t>
            </a:r>
            <a:r>
              <a:rPr kumimoji="1" lang="ja-JP" altLang="en-US" sz="2600" dirty="0"/>
              <a:t>年の修練期間中に</a:t>
            </a:r>
            <a:r>
              <a:rPr lang="ja-JP" altLang="en-US" sz="2600" dirty="0"/>
              <a:t>各領域の</a:t>
            </a:r>
            <a:r>
              <a:rPr lang="en-US" altLang="ja-JP" sz="2600" dirty="0"/>
              <a:t>minimum requirement</a:t>
            </a:r>
            <a:r>
              <a:rPr lang="ja-JP" altLang="en-US" sz="2600" dirty="0"/>
              <a:t>（</a:t>
            </a:r>
            <a:r>
              <a:rPr lang="en-US" altLang="ja-JP" sz="2600" dirty="0"/>
              <a:t>10</a:t>
            </a:r>
            <a:r>
              <a:rPr lang="ja-JP" altLang="en-US" sz="2600" dirty="0"/>
              <a:t>症例の手術経験、術者・助手を問わない）の</a:t>
            </a:r>
            <a:r>
              <a:rPr lang="ja-JP" altLang="en-US" sz="2600" dirty="0">
                <a:solidFill>
                  <a:srgbClr val="0070C0"/>
                </a:solidFill>
              </a:rPr>
              <a:t>修練を提供できると修練指導者が判断</a:t>
            </a:r>
            <a:r>
              <a:rPr lang="ja-JP" altLang="en-US" sz="2600" dirty="0"/>
              <a:t>したら、その領域の修練が可能な施設としてください。</a:t>
            </a:r>
            <a:endParaRPr lang="en-US" altLang="ja-JP" sz="2600" dirty="0"/>
          </a:p>
          <a:p>
            <a:pPr marL="0" indent="0">
              <a:buNone/>
            </a:pPr>
            <a:r>
              <a:rPr kumimoji="1" lang="ja-JP" altLang="en-US" sz="2600" dirty="0"/>
              <a:t>　</a:t>
            </a:r>
            <a:r>
              <a:rPr kumimoji="1" lang="en-US" altLang="ja-JP" sz="2600" dirty="0"/>
              <a:t>4</a:t>
            </a:r>
            <a:r>
              <a:rPr kumimoji="1" lang="ja-JP" altLang="en-US" sz="2600" dirty="0"/>
              <a:t>領域の修練が可能な施設で、複数の修練指導者が常勤していれば単独で修練施設群とすることも可能ですが、</a:t>
            </a:r>
            <a:r>
              <a:rPr kumimoji="1" lang="ja-JP" altLang="en-US" sz="2600" dirty="0">
                <a:solidFill>
                  <a:srgbClr val="0070C0"/>
                </a:solidFill>
              </a:rPr>
              <a:t>出来るだけ複数の施設での修練施設群</a:t>
            </a:r>
            <a:r>
              <a:rPr kumimoji="1" lang="ja-JP" altLang="en-US" sz="2600" dirty="0"/>
              <a:t>としてください。</a:t>
            </a:r>
            <a:endParaRPr kumimoji="1" lang="en-US" altLang="ja-JP" sz="2600" dirty="0"/>
          </a:p>
          <a:p>
            <a:pPr marL="0" indent="0">
              <a:buNone/>
            </a:pPr>
            <a:r>
              <a:rPr lang="ja-JP" altLang="en-US" sz="2600" dirty="0"/>
              <a:t>　</a:t>
            </a:r>
            <a:r>
              <a:rPr lang="ja-JP" altLang="en-US" sz="2600" dirty="0">
                <a:solidFill>
                  <a:srgbClr val="0070C0"/>
                </a:solidFill>
              </a:rPr>
              <a:t>専攻医</a:t>
            </a:r>
            <a:r>
              <a:rPr lang="en-US" altLang="ja-JP" sz="2600" dirty="0">
                <a:solidFill>
                  <a:srgbClr val="0070C0"/>
                </a:solidFill>
              </a:rPr>
              <a:t>2</a:t>
            </a:r>
            <a:r>
              <a:rPr lang="ja-JP" altLang="en-US" sz="2600" dirty="0">
                <a:solidFill>
                  <a:srgbClr val="0070C0"/>
                </a:solidFill>
              </a:rPr>
              <a:t>名あたり</a:t>
            </a:r>
            <a:r>
              <a:rPr lang="en-US" altLang="ja-JP" sz="2600" dirty="0">
                <a:solidFill>
                  <a:srgbClr val="0070C0"/>
                </a:solidFill>
              </a:rPr>
              <a:t>1</a:t>
            </a:r>
            <a:r>
              <a:rPr lang="ja-JP" altLang="en-US" sz="2600" dirty="0">
                <a:solidFill>
                  <a:srgbClr val="0070C0"/>
                </a:solidFill>
              </a:rPr>
              <a:t>名以上の専門医</a:t>
            </a:r>
            <a:r>
              <a:rPr lang="ja-JP" altLang="en-US" sz="2600" dirty="0"/>
              <a:t>が常勤していること。</a:t>
            </a:r>
            <a:endParaRPr kumimoji="1" lang="ja-JP" altLang="en-US" sz="2600" dirty="0"/>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567367323"/>
      </p:ext>
    </p:extLst>
  </p:cSld>
  <p:clrMapOvr>
    <a:masterClrMapping/>
  </p:clrMapOvr>
  <mc:AlternateContent xmlns:mc="http://schemas.openxmlformats.org/markup-compatibility/2006" xmlns:p14="http://schemas.microsoft.com/office/powerpoint/2010/main">
    <mc:Choice Requires="p14">
      <p:transition spd="slow" p14:dur="2000" advTm="73567"/>
    </mc:Choice>
    <mc:Fallback xmlns="">
      <p:transition spd="slow" advTm="73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6362" x="4603750" y="4451350"/>
          <p14:tracePt t="6370" x="4591050" y="4451350"/>
          <p14:tracePt t="6378" x="4572000" y="4445000"/>
          <p14:tracePt t="6386" x="4546600" y="4419600"/>
          <p14:tracePt t="6401" x="4527550" y="4406900"/>
          <p14:tracePt t="6418" x="4457700" y="4330700"/>
          <p14:tracePt t="6434" x="4406900" y="4279900"/>
          <p14:tracePt t="6452" x="4375150" y="4229100"/>
          <p14:tracePt t="6467" x="4368800" y="4184650"/>
          <p14:tracePt t="6484" x="4368800" y="4146550"/>
          <p14:tracePt t="6501" x="4368800" y="4083050"/>
          <p14:tracePt t="6517" x="4375150" y="4019550"/>
          <p14:tracePt t="6534" x="4381500" y="3968750"/>
          <p14:tracePt t="6551" x="4387850" y="3937000"/>
          <p14:tracePt t="6567" x="4387850" y="3905250"/>
          <p14:tracePt t="6584" x="4387850" y="3867150"/>
          <p14:tracePt t="6601" x="4362450" y="3816350"/>
          <p14:tracePt t="6617" x="4311650" y="3752850"/>
          <p14:tracePt t="6634" x="4165600" y="3619500"/>
          <p14:tracePt t="6651" x="4064000" y="3530600"/>
          <p14:tracePt t="6667" x="3949700" y="3435350"/>
          <p14:tracePt t="6684" x="3803650" y="3352800"/>
          <p14:tracePt t="6701" x="3651250" y="3289300"/>
          <p14:tracePt t="6717" x="3416300" y="3238500"/>
          <p14:tracePt t="6734" x="3200400" y="3175000"/>
          <p14:tracePt t="6751" x="3054350" y="3111500"/>
          <p14:tracePt t="6767" x="2978150" y="3079750"/>
          <p14:tracePt t="6784" x="2914650" y="3041650"/>
          <p14:tracePt t="6801" x="2876550" y="3016250"/>
          <p14:tracePt t="6818" x="2800350" y="2978150"/>
          <p14:tracePt t="6819" x="2749550" y="2971800"/>
          <p14:tracePt t="6835" x="2603500" y="2946400"/>
          <p14:tracePt t="6851" x="2444750" y="2946400"/>
          <p14:tracePt t="6867" x="2266950" y="2946400"/>
          <p14:tracePt t="6884" x="2139950" y="2946400"/>
          <p14:tracePt t="6901" x="2063750" y="2933700"/>
          <p14:tracePt t="6917" x="1993900" y="2914650"/>
          <p14:tracePt t="6934" x="1917700" y="2876550"/>
          <p14:tracePt t="6951" x="1847850" y="2838450"/>
          <p14:tracePt t="6968" x="1758950" y="2787650"/>
          <p14:tracePt t="6984" x="1695450" y="2724150"/>
          <p14:tracePt t="7000" x="1644650" y="2673350"/>
          <p14:tracePt t="7018" x="1619250" y="2609850"/>
          <p14:tracePt t="7034" x="1612900" y="2597150"/>
          <p14:tracePt t="7051" x="1600200" y="2584450"/>
          <p14:tracePt t="7084" x="1581150" y="2584450"/>
          <p14:tracePt t="7101" x="1568450" y="2578100"/>
          <p14:tracePt t="7514" x="1562100" y="2578100"/>
          <p14:tracePt t="7522" x="1562100" y="2571750"/>
          <p14:tracePt t="7538" x="1555750" y="2571750"/>
          <p14:tracePt t="7550" x="1549400" y="2565400"/>
          <p14:tracePt t="7567" x="1543050" y="2565400"/>
          <p14:tracePt t="7584" x="1530350" y="2565400"/>
          <p14:tracePt t="7600" x="1517650" y="2565400"/>
          <p14:tracePt t="7617" x="1504950" y="2565400"/>
          <p14:tracePt t="7698" x="1492250" y="2565400"/>
          <p14:tracePt t="7706" x="1485900" y="2565400"/>
          <p14:tracePt t="7717" x="1479550" y="2565400"/>
          <p14:tracePt t="7734" x="1466850" y="2552700"/>
          <p14:tracePt t="7767" x="1460500" y="2552700"/>
          <p14:tracePt t="7827" x="1454150" y="2552700"/>
          <p14:tracePt t="7842" x="1441450" y="2552700"/>
          <p14:tracePt t="7851" x="1435100" y="2552700"/>
          <p14:tracePt t="7866" x="1422400" y="2552700"/>
          <p14:tracePt t="7874" x="1416050" y="2552700"/>
          <p14:tracePt t="7884" x="1403350" y="2552700"/>
          <p14:tracePt t="7900" x="1384300" y="2552700"/>
          <p14:tracePt t="7917" x="1365250" y="2546350"/>
          <p14:tracePt t="7934" x="1352550" y="2546350"/>
          <p14:tracePt t="7950" x="1320800" y="2546350"/>
          <p14:tracePt t="7967" x="1295400" y="2546350"/>
          <p14:tracePt t="7984" x="1263650" y="2540000"/>
          <p14:tracePt t="8000" x="1244600" y="2533650"/>
          <p14:tracePt t="8017" x="1225550" y="2533650"/>
          <p14:tracePt t="8034" x="1206500" y="2527300"/>
          <p14:tracePt t="8035" x="1187450" y="2527300"/>
          <p14:tracePt t="8050" x="1168400" y="2520950"/>
          <p14:tracePt t="8067" x="1149350" y="2514600"/>
          <p14:tracePt t="8083" x="1136650" y="2514600"/>
          <p14:tracePt t="8100" x="1123950" y="2508250"/>
          <p14:tracePt t="8117" x="1111250" y="2501900"/>
          <p14:tracePt t="8133" x="1092200" y="2489200"/>
          <p14:tracePt t="8150" x="1073150" y="2476500"/>
          <p14:tracePt t="8167" x="1035050" y="2444750"/>
          <p14:tracePt t="8183" x="1003300" y="2419350"/>
          <p14:tracePt t="8201" x="977900" y="2400300"/>
          <p14:tracePt t="8217" x="946150" y="2374900"/>
          <p14:tracePt t="8234" x="908050" y="2324100"/>
          <p14:tracePt t="8251" x="895350" y="2311400"/>
          <p14:tracePt t="8267" x="863600" y="2228850"/>
          <p14:tracePt t="8284" x="825500" y="2184400"/>
          <p14:tracePt t="8300" x="800100" y="2127250"/>
          <p14:tracePt t="8317" x="793750" y="2070100"/>
          <p14:tracePt t="8333" x="781050" y="2019300"/>
          <p14:tracePt t="8350" x="762000" y="1968500"/>
          <p14:tracePt t="8367" x="742950" y="1917700"/>
          <p14:tracePt t="8383" x="736600" y="1873250"/>
          <p14:tracePt t="8400" x="730250" y="1835150"/>
          <p14:tracePt t="8417" x="730250" y="1784350"/>
          <p14:tracePt t="8433" x="730250" y="1720850"/>
          <p14:tracePt t="8450" x="730250" y="1676400"/>
          <p14:tracePt t="8467" x="730250" y="1612900"/>
          <p14:tracePt t="8484" x="730250" y="1574800"/>
          <p14:tracePt t="8500" x="749300" y="1530350"/>
          <p14:tracePt t="8517" x="787400" y="1466850"/>
          <p14:tracePt t="8533" x="819150" y="1416050"/>
          <p14:tracePt t="8550" x="869950" y="1346200"/>
          <p14:tracePt t="8567" x="920750" y="1295400"/>
          <p14:tracePt t="8583" x="971550" y="1238250"/>
          <p14:tracePt t="8600" x="1003300" y="1200150"/>
          <p14:tracePt t="8617" x="1047750" y="1162050"/>
          <p14:tracePt t="8633" x="1079500" y="1136650"/>
          <p14:tracePt t="8650" x="1111250" y="1117600"/>
          <p14:tracePt t="8668" x="1174750" y="1111250"/>
          <p14:tracePt t="8683" x="1231900" y="1111250"/>
          <p14:tracePt t="8700" x="1314450" y="1092200"/>
          <p14:tracePt t="8717" x="1390650" y="1092200"/>
          <p14:tracePt t="8733" x="1473200" y="1092200"/>
          <p14:tracePt t="8750" x="1593850" y="1092200"/>
          <p14:tracePt t="8767" x="1689100" y="1092200"/>
          <p14:tracePt t="8783" x="1765300" y="1092200"/>
          <p14:tracePt t="8800" x="1854200" y="1123950"/>
          <p14:tracePt t="8817" x="1943100" y="1187450"/>
          <p14:tracePt t="8833" x="2012950" y="1282700"/>
          <p14:tracePt t="8836" x="2038350" y="1333500"/>
          <p14:tracePt t="8850" x="2070100" y="1377950"/>
          <p14:tracePt t="8867" x="2133600" y="1587500"/>
          <p14:tracePt t="8883" x="2159000" y="1746250"/>
          <p14:tracePt t="8900" x="2184400" y="1911350"/>
          <p14:tracePt t="8917" x="2184400" y="2057400"/>
          <p14:tracePt t="8933" x="2184400" y="2184400"/>
          <p14:tracePt t="8950" x="2178050" y="2286000"/>
          <p14:tracePt t="8967" x="2171700" y="2324100"/>
          <p14:tracePt t="8983" x="2171700" y="2355850"/>
          <p14:tracePt t="9000" x="2171700" y="2393950"/>
          <p14:tracePt t="9016" x="2171700" y="2425700"/>
          <p14:tracePt t="9033" x="2171700" y="2476500"/>
          <p14:tracePt t="9050" x="2165350" y="2533650"/>
          <p14:tracePt t="9067" x="2152650" y="2622550"/>
          <p14:tracePt t="9084" x="2076450" y="2813050"/>
          <p14:tracePt t="9100" x="1987550" y="2978150"/>
          <p14:tracePt t="9116" x="1879600" y="3155950"/>
          <p14:tracePt t="9133" x="1797050" y="3289300"/>
          <p14:tracePt t="9150" x="1733550" y="3384550"/>
          <p14:tracePt t="9167" x="1708150" y="3416300"/>
          <p14:tracePt t="9183" x="1701800" y="3422650"/>
          <p14:tracePt t="9200" x="1657350" y="3422650"/>
          <p14:tracePt t="9216" x="1562100" y="3422650"/>
          <p14:tracePt t="9233" x="1441450" y="3384550"/>
          <p14:tracePt t="9250" x="1301750" y="3289300"/>
          <p14:tracePt t="9267" x="1098550" y="3124200"/>
          <p14:tracePt t="9284" x="996950" y="3041650"/>
          <p14:tracePt t="9300" x="933450" y="2984500"/>
          <p14:tracePt t="9317" x="882650" y="2927350"/>
          <p14:tracePt t="9333" x="825500" y="2870200"/>
          <p14:tracePt t="9350" x="768350" y="2838450"/>
          <p14:tracePt t="9366" x="685800" y="2774950"/>
          <p14:tracePt t="9383" x="609600" y="2711450"/>
          <p14:tracePt t="9400" x="546100" y="2635250"/>
          <p14:tracePt t="9416" x="514350" y="2565400"/>
          <p14:tracePt t="9433" x="476250" y="2482850"/>
          <p14:tracePt t="9450" x="444500" y="2400300"/>
          <p14:tracePt t="9467" x="406400" y="2286000"/>
          <p14:tracePt t="9484" x="400050" y="2203450"/>
          <p14:tracePt t="9500" x="400050" y="2139950"/>
          <p14:tracePt t="9516" x="400050" y="2063750"/>
          <p14:tracePt t="9533" x="400050" y="1987550"/>
          <p14:tracePt t="9550" x="425450" y="1898650"/>
          <p14:tracePt t="9566" x="463550" y="1797050"/>
          <p14:tracePt t="9583" x="508000" y="1714500"/>
          <p14:tracePt t="9600" x="546100" y="1619250"/>
          <p14:tracePt t="9616" x="584200" y="1530350"/>
          <p14:tracePt t="9633" x="628650" y="1454150"/>
          <p14:tracePt t="9650" x="685800" y="1346200"/>
          <p14:tracePt t="9666" x="762000" y="1244600"/>
          <p14:tracePt t="9683" x="882650" y="1104900"/>
          <p14:tracePt t="9700" x="946150" y="1041400"/>
          <p14:tracePt t="9716" x="958850" y="996950"/>
          <p14:tracePt t="9733" x="990600" y="958850"/>
          <p14:tracePt t="9750" x="1028700" y="927100"/>
          <p14:tracePt t="9766" x="1073150" y="895350"/>
          <p14:tracePt t="9783" x="1136650" y="825500"/>
          <p14:tracePt t="9800" x="1225550" y="762000"/>
          <p14:tracePt t="9816" x="1295400" y="723900"/>
          <p14:tracePt t="9833" x="1339850" y="711200"/>
          <p14:tracePt t="9835" x="1377950" y="698500"/>
          <p14:tracePt t="9850" x="1397000" y="692150"/>
          <p14:tracePt t="9867" x="1447800" y="685800"/>
          <p14:tracePt t="9883" x="1536700" y="685800"/>
          <p14:tracePt t="9900" x="1631950" y="685800"/>
          <p14:tracePt t="9916" x="1739900" y="742950"/>
          <p14:tracePt t="9933" x="1835150" y="819150"/>
          <p14:tracePt t="9950" x="1911350" y="901700"/>
          <p14:tracePt t="9966" x="1987550" y="1022350"/>
          <p14:tracePt t="9983" x="2044700" y="1136650"/>
          <p14:tracePt t="10000" x="2082800" y="1238250"/>
          <p14:tracePt t="10017" x="2114550" y="1327150"/>
          <p14:tracePt t="10033" x="2139950" y="1428750"/>
          <p14:tracePt t="10050" x="2152650" y="1549400"/>
          <p14:tracePt t="10066" x="2152650" y="1676400"/>
          <p14:tracePt t="10083" x="2152650" y="1898650"/>
          <p14:tracePt t="10100" x="2114550" y="2019300"/>
          <p14:tracePt t="10116" x="2051050" y="2165350"/>
          <p14:tracePt t="10133" x="1993900" y="2311400"/>
          <p14:tracePt t="10149" x="1917700" y="2463800"/>
          <p14:tracePt t="10166" x="1828800" y="2628900"/>
          <p14:tracePt t="10183" x="1765300" y="2806700"/>
          <p14:tracePt t="10200" x="1733550" y="2946400"/>
          <p14:tracePt t="10216" x="1720850" y="3067050"/>
          <p14:tracePt t="10233" x="1695450" y="3149600"/>
          <p14:tracePt t="10249" x="1682750" y="3200400"/>
          <p14:tracePt t="10266" x="1676400" y="3206750"/>
          <p14:tracePt t="10283" x="1670050" y="3206750"/>
          <p14:tracePt t="10300" x="1651000" y="3206750"/>
          <p14:tracePt t="10317" x="1638300" y="3206750"/>
          <p14:tracePt t="10333" x="1631950" y="3206750"/>
          <p14:tracePt t="10350" x="1625600" y="3206750"/>
          <p14:tracePt t="10366" x="1619250" y="3206750"/>
          <p14:tracePt t="10436" x="1619250" y="3200400"/>
          <p14:tracePt t="10572" x="1612900" y="3200400"/>
          <p14:tracePt t="10581" x="1606550" y="3200400"/>
          <p14:tracePt t="10612" x="1593850" y="3200400"/>
          <p14:tracePt t="10620" x="1581150" y="3200400"/>
          <p14:tracePt t="10628" x="1574800" y="3200400"/>
          <p14:tracePt t="10636" x="1562100" y="3200400"/>
          <p14:tracePt t="10649" x="1555750" y="3200400"/>
          <p14:tracePt t="10666" x="1543050" y="3200400"/>
          <p14:tracePt t="10683" x="1536700" y="3206750"/>
          <p14:tracePt t="10700" x="1524000" y="3206750"/>
          <p14:tracePt t="10740" x="1517650" y="3206750"/>
          <p14:tracePt t="10780" x="1511300" y="3206750"/>
          <p14:tracePt t="10788" x="1504950" y="3206750"/>
          <p14:tracePt t="10804" x="1498600" y="3206750"/>
          <p14:tracePt t="10816" x="1485900" y="3206750"/>
          <p14:tracePt t="10833" x="1473200" y="3206750"/>
          <p14:tracePt t="10849" x="1460500" y="3213100"/>
          <p14:tracePt t="10866" x="1428750" y="3232150"/>
          <p14:tracePt t="10883" x="1403350" y="3251200"/>
          <p14:tracePt t="10899" x="1358900" y="3276600"/>
          <p14:tracePt t="10916" x="1250950" y="3327400"/>
          <p14:tracePt t="10933" x="1168400" y="3365500"/>
          <p14:tracePt t="10949" x="1111250" y="3378200"/>
          <p14:tracePt t="10966" x="1073150" y="3384550"/>
          <p14:tracePt t="10983" x="1066800" y="3384550"/>
          <p14:tracePt t="10999" x="1060450" y="3384550"/>
          <p14:tracePt t="11016" x="1054100" y="3390900"/>
          <p14:tracePt t="11204" x="1047750" y="3390900"/>
          <p14:tracePt t="11213" x="1041400" y="3390900"/>
          <p14:tracePt t="11228" x="1035050" y="3390900"/>
          <p14:tracePt t="27077" x="1016000" y="3390900"/>
          <p14:tracePt t="27083" x="990600" y="3359150"/>
          <p14:tracePt t="27094" x="971550" y="3321050"/>
          <p14:tracePt t="27110" x="933450" y="3289300"/>
          <p14:tracePt t="27127" x="889000" y="3270250"/>
          <p14:tracePt t="27144" x="876300" y="3263900"/>
          <p14:tracePt t="27204" x="882650" y="3263900"/>
          <p14:tracePt t="27212" x="895350" y="3270250"/>
          <p14:tracePt t="27228" x="908050" y="3276600"/>
          <p14:tracePt t="27244" x="914400" y="3282950"/>
          <p14:tracePt t="27252" x="914400" y="3289300"/>
          <p14:tracePt t="27268" x="914400" y="3295650"/>
          <p14:tracePt t="27277" x="914400" y="3302000"/>
          <p14:tracePt t="27294" x="901700" y="3314700"/>
          <p14:tracePt t="27310" x="895350" y="3321050"/>
          <p14:tracePt t="27892" x="914400" y="3321050"/>
          <p14:tracePt t="27900" x="965200" y="3321050"/>
          <p14:tracePt t="27910" x="1028700" y="3321050"/>
          <p14:tracePt t="27927" x="1143000" y="3321050"/>
          <p14:tracePt t="27943" x="1212850" y="3321050"/>
          <p14:tracePt t="27960" x="1238250" y="3327400"/>
          <p14:tracePt t="27977" x="1244600" y="3327400"/>
          <p14:tracePt t="28077" x="1231900" y="3327400"/>
          <p14:tracePt t="28084" x="1225550" y="3327400"/>
          <p14:tracePt t="28093" x="1206500" y="3327400"/>
          <p14:tracePt t="28110" x="1193800" y="3327400"/>
          <p14:tracePt t="28127" x="1181100" y="3327400"/>
          <p14:tracePt t="28160" x="1168400" y="3327400"/>
          <p14:tracePt t="28177" x="1143000" y="3321050"/>
          <p14:tracePt t="28193" x="1104900" y="3282950"/>
          <p14:tracePt t="28210" x="1073150" y="3251200"/>
          <p14:tracePt t="28227" x="1066800" y="3238500"/>
          <p14:tracePt t="28244" x="1066800" y="3194050"/>
          <p14:tracePt t="28260" x="1066800" y="3162300"/>
          <p14:tracePt t="28277" x="1066800" y="3105150"/>
          <p14:tracePt t="28293" x="1073150" y="3060700"/>
          <p14:tracePt t="28310" x="1092200" y="3003550"/>
          <p14:tracePt t="28327" x="1092200" y="2959100"/>
          <p14:tracePt t="28344" x="1054100" y="2882900"/>
          <p14:tracePt t="28360" x="1009650" y="2838450"/>
          <p14:tracePt t="28377" x="996950" y="2794000"/>
          <p14:tracePt t="28393" x="996950" y="2774950"/>
          <p14:tracePt t="28410" x="996950" y="2762250"/>
          <p14:tracePt t="28427" x="990600" y="2743200"/>
          <p14:tracePt t="28443" x="977900" y="2730500"/>
          <p14:tracePt t="28461" x="971550" y="2679700"/>
          <p14:tracePt t="28477" x="965200" y="2647950"/>
          <p14:tracePt t="28493" x="958850" y="2597150"/>
          <p14:tracePt t="28510" x="939800" y="2546350"/>
          <p14:tracePt t="28527" x="908050" y="2495550"/>
          <p14:tracePt t="28543" x="901700" y="2451100"/>
          <p14:tracePt t="28560" x="895350" y="2425700"/>
          <p14:tracePt t="28577" x="882650" y="2406650"/>
          <p14:tracePt t="28593" x="882650" y="2400300"/>
          <p14:tracePt t="28636" x="882650" y="2393950"/>
          <p14:tracePt t="28668" x="889000" y="2393950"/>
          <p14:tracePt t="28748" x="889000" y="2400300"/>
          <p14:tracePt t="28756" x="889000" y="2406650"/>
          <p14:tracePt t="28764" x="889000" y="2419350"/>
          <p14:tracePt t="28777" x="882650" y="2425700"/>
          <p14:tracePt t="28793" x="869950" y="2432050"/>
          <p14:tracePt t="28810" x="869950" y="2438400"/>
          <p14:tracePt t="28827" x="863600" y="2451100"/>
          <p14:tracePt t="28829" x="863600" y="2457450"/>
          <p14:tracePt t="28844" x="857250" y="2463800"/>
          <p14:tracePt t="28932" x="850900" y="2463800"/>
          <p14:tracePt t="28940" x="844550" y="2463800"/>
          <p14:tracePt t="29709" x="850900" y="2463800"/>
          <p14:tracePt t="29717" x="857250" y="2463800"/>
          <p14:tracePt t="29726" x="863600" y="2463800"/>
          <p14:tracePt t="29743" x="882650" y="2463800"/>
          <p14:tracePt t="29760" x="895350" y="2463800"/>
          <p14:tracePt t="29776" x="927100" y="2463800"/>
          <p14:tracePt t="29793" x="971550" y="2463800"/>
          <p14:tracePt t="29810" x="1009650" y="2463800"/>
          <p14:tracePt t="29826" x="1073150" y="2463800"/>
          <p14:tracePt t="29829" x="1098550" y="2463800"/>
          <p14:tracePt t="29843" x="1123950" y="2463800"/>
          <p14:tracePt t="29859" x="1181100" y="2463800"/>
          <p14:tracePt t="29876" x="1225550" y="2463800"/>
          <p14:tracePt t="29893" x="1314450" y="2463800"/>
          <p14:tracePt t="29910" x="1397000" y="2457450"/>
          <p14:tracePt t="29926" x="1485900" y="2438400"/>
          <p14:tracePt t="29943" x="1593850" y="2425700"/>
          <p14:tracePt t="29959" x="1676400" y="2425700"/>
          <p14:tracePt t="29976" x="1746250" y="2425700"/>
          <p14:tracePt t="29993" x="1797050" y="2425700"/>
          <p14:tracePt t="30009" x="1841500" y="2425700"/>
          <p14:tracePt t="30026" x="1885950" y="2425700"/>
          <p14:tracePt t="30043" x="1955800" y="2413000"/>
          <p14:tracePt t="30059" x="2006600" y="2400300"/>
          <p14:tracePt t="30078" x="2044700" y="2400300"/>
          <p14:tracePt t="30093" x="2120900" y="2374900"/>
          <p14:tracePt t="30110" x="2190750" y="2355850"/>
          <p14:tracePt t="30126" x="2266950" y="2336800"/>
          <p14:tracePt t="30143" x="2336800" y="2330450"/>
          <p14:tracePt t="30159" x="2381250" y="2330450"/>
          <p14:tracePt t="30176" x="2413000" y="2330450"/>
          <p14:tracePt t="30193" x="2419350" y="2330450"/>
          <p14:tracePt t="30209" x="2425700" y="2336800"/>
          <p14:tracePt t="30226" x="2432050" y="2343150"/>
          <p14:tracePt t="30243" x="2432050" y="2349500"/>
          <p14:tracePt t="30259" x="2432050" y="2355850"/>
          <p14:tracePt t="30285" x="2432050" y="2362200"/>
          <p14:tracePt t="30295" x="2432050" y="2368550"/>
          <p14:tracePt t="30310" x="2406650" y="2381250"/>
          <p14:tracePt t="30327" x="2374900" y="2387600"/>
          <p14:tracePt t="30343" x="2336800" y="2393950"/>
          <p14:tracePt t="30359" x="2292350" y="2393950"/>
          <p14:tracePt t="30376" x="2209800" y="2393950"/>
          <p14:tracePt t="30393" x="2082800" y="2393950"/>
          <p14:tracePt t="30409" x="1898650" y="2400300"/>
          <p14:tracePt t="30426" x="1708150" y="2438400"/>
          <p14:tracePt t="30443" x="1549400" y="2444750"/>
          <p14:tracePt t="30459" x="1358900" y="2482850"/>
          <p14:tracePt t="30476" x="1206500" y="2508250"/>
          <p14:tracePt t="30493" x="1041400" y="2527300"/>
          <p14:tracePt t="30509" x="933450" y="2552700"/>
          <p14:tracePt t="30526" x="793750" y="2571750"/>
          <p14:tracePt t="30543" x="609600" y="2603500"/>
          <p14:tracePt t="30559" x="419100" y="2628900"/>
          <p14:tracePt t="30576" x="266700" y="2647950"/>
          <p14:tracePt t="30593" x="209550" y="2654300"/>
          <p14:tracePt t="30609" x="203200" y="2660650"/>
          <p14:tracePt t="30643" x="190500" y="2660650"/>
          <p14:tracePt t="30659" x="165100" y="2660650"/>
          <p14:tracePt t="30676" x="127000" y="2660650"/>
          <p14:tracePt t="30693" x="44450" y="2673350"/>
          <p14:tracePt t="30709" x="25400" y="2673350"/>
          <p14:tracePt t="30726" x="19050" y="2673350"/>
          <p14:tracePt t="30917" x="19050" y="2686050"/>
          <p14:tracePt t="30925" x="19050" y="2705100"/>
          <p14:tracePt t="30933" x="12700" y="2717800"/>
          <p14:tracePt t="30942" x="6350" y="2730500"/>
        </p14:tracePtLst>
      </p14:laserTraceLst>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80974"/>
            <a:ext cx="7886700" cy="866037"/>
          </a:xfrm>
          <a:solidFill>
            <a:srgbClr val="FFC000"/>
          </a:solidFill>
        </p:spPr>
        <p:txBody>
          <a:bodyPr/>
          <a:lstStyle/>
          <a:p>
            <a:pPr algn="ctr"/>
            <a:r>
              <a:rPr lang="ja-JP" altLang="en-US" dirty="0"/>
              <a:t>新専門医制度での修練施設群</a:t>
            </a:r>
            <a:endParaRPr kumimoji="1" lang="ja-JP" altLang="en-US" dirty="0"/>
          </a:p>
        </p:txBody>
      </p:sp>
      <p:sp>
        <p:nvSpPr>
          <p:cNvPr id="4" name="円/楕円 3"/>
          <p:cNvSpPr/>
          <p:nvPr/>
        </p:nvSpPr>
        <p:spPr>
          <a:xfrm>
            <a:off x="6578850" y="1795431"/>
            <a:ext cx="562177" cy="472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楕円 4"/>
          <p:cNvSpPr/>
          <p:nvPr/>
        </p:nvSpPr>
        <p:spPr>
          <a:xfrm>
            <a:off x="6578850" y="2861371"/>
            <a:ext cx="528382" cy="4478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7112675" y="1690689"/>
            <a:ext cx="2031325" cy="584775"/>
          </a:xfrm>
          <a:prstGeom prst="rect">
            <a:avLst/>
          </a:prstGeom>
          <a:noFill/>
        </p:spPr>
        <p:txBody>
          <a:bodyPr wrap="none" rtlCol="0">
            <a:spAutoFit/>
          </a:bodyPr>
          <a:lstStyle/>
          <a:p>
            <a:r>
              <a:rPr kumimoji="1" lang="ja-JP" altLang="en-US" sz="3200" dirty="0"/>
              <a:t>：基幹施設</a:t>
            </a:r>
          </a:p>
        </p:txBody>
      </p:sp>
      <p:sp>
        <p:nvSpPr>
          <p:cNvPr id="7" name="テキスト ボックス 6"/>
          <p:cNvSpPr txBox="1"/>
          <p:nvPr/>
        </p:nvSpPr>
        <p:spPr>
          <a:xfrm>
            <a:off x="7123559" y="2746604"/>
            <a:ext cx="2031325" cy="584775"/>
          </a:xfrm>
          <a:prstGeom prst="rect">
            <a:avLst/>
          </a:prstGeom>
          <a:noFill/>
        </p:spPr>
        <p:txBody>
          <a:bodyPr wrap="none" rtlCol="0">
            <a:spAutoFit/>
          </a:bodyPr>
          <a:lstStyle/>
          <a:p>
            <a:r>
              <a:rPr kumimoji="1" lang="ja-JP" altLang="en-US" sz="3200" dirty="0"/>
              <a:t>：関連施設</a:t>
            </a:r>
          </a:p>
        </p:txBody>
      </p:sp>
      <p:sp>
        <p:nvSpPr>
          <p:cNvPr id="9" name="テキスト ボックス 8"/>
          <p:cNvSpPr txBox="1"/>
          <p:nvPr/>
        </p:nvSpPr>
        <p:spPr>
          <a:xfrm>
            <a:off x="7134444" y="3780747"/>
            <a:ext cx="1620957" cy="584775"/>
          </a:xfrm>
          <a:prstGeom prst="rect">
            <a:avLst/>
          </a:prstGeom>
          <a:noFill/>
        </p:spPr>
        <p:txBody>
          <a:bodyPr wrap="none" rtlCol="0">
            <a:spAutoFit/>
          </a:bodyPr>
          <a:lstStyle/>
          <a:p>
            <a:r>
              <a:rPr kumimoji="1" lang="ja-JP" altLang="en-US" sz="3200" dirty="0"/>
              <a:t>：専攻医</a:t>
            </a:r>
          </a:p>
        </p:txBody>
      </p:sp>
      <p:sp>
        <p:nvSpPr>
          <p:cNvPr id="27" name="上カーブ矢印 26"/>
          <p:cNvSpPr/>
          <p:nvPr/>
        </p:nvSpPr>
        <p:spPr>
          <a:xfrm rot="21257021">
            <a:off x="950867" y="4949127"/>
            <a:ext cx="1715001" cy="544285"/>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9" name="円/楕円 28"/>
          <p:cNvSpPr/>
          <p:nvPr/>
        </p:nvSpPr>
        <p:spPr>
          <a:xfrm>
            <a:off x="642279" y="1943719"/>
            <a:ext cx="562177" cy="472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p:cNvSpPr/>
          <p:nvPr/>
        </p:nvSpPr>
        <p:spPr>
          <a:xfrm>
            <a:off x="131208" y="2100593"/>
            <a:ext cx="1577863" cy="31350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2" name="直線コネクタ 31"/>
          <p:cNvCxnSpPr>
            <a:stCxn id="30" idx="2"/>
            <a:endCxn id="30" idx="6"/>
          </p:cNvCxnSpPr>
          <p:nvPr/>
        </p:nvCxnSpPr>
        <p:spPr>
          <a:xfrm>
            <a:off x="131208" y="3668135"/>
            <a:ext cx="15778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線矢印コネクタ 35"/>
          <p:cNvCxnSpPr/>
          <p:nvPr/>
        </p:nvCxnSpPr>
        <p:spPr>
          <a:xfrm flipH="1">
            <a:off x="1246433" y="1513473"/>
            <a:ext cx="428413" cy="31497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1436925" y="957075"/>
            <a:ext cx="7835799" cy="523220"/>
          </a:xfrm>
          <a:prstGeom prst="rect">
            <a:avLst/>
          </a:prstGeom>
          <a:noFill/>
        </p:spPr>
        <p:txBody>
          <a:bodyPr wrap="none" rtlCol="0">
            <a:spAutoFit/>
          </a:bodyPr>
          <a:lstStyle/>
          <a:p>
            <a:r>
              <a:rPr kumimoji="1" lang="ja-JP" altLang="en-US" sz="2800" b="1" u="sng" dirty="0"/>
              <a:t>修練統括施設</a:t>
            </a:r>
            <a:r>
              <a:rPr kumimoji="1" lang="ja-JP" altLang="en-US" sz="2400" dirty="0"/>
              <a:t>（複数の修練指導者が常勤する基幹施設）</a:t>
            </a:r>
          </a:p>
        </p:txBody>
      </p:sp>
      <p:sp>
        <p:nvSpPr>
          <p:cNvPr id="41" name="円/楕円 40"/>
          <p:cNvSpPr/>
          <p:nvPr/>
        </p:nvSpPr>
        <p:spPr>
          <a:xfrm>
            <a:off x="2503735" y="1943717"/>
            <a:ext cx="562177" cy="472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円/楕円 41"/>
          <p:cNvSpPr/>
          <p:nvPr/>
        </p:nvSpPr>
        <p:spPr>
          <a:xfrm>
            <a:off x="1992664" y="2100591"/>
            <a:ext cx="1577863" cy="31350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 name="直線コネクタ 42"/>
          <p:cNvCxnSpPr>
            <a:stCxn id="42" idx="2"/>
            <a:endCxn id="42" idx="6"/>
          </p:cNvCxnSpPr>
          <p:nvPr/>
        </p:nvCxnSpPr>
        <p:spPr>
          <a:xfrm>
            <a:off x="1992664" y="3668133"/>
            <a:ext cx="1577863"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円/楕円 43"/>
          <p:cNvSpPr/>
          <p:nvPr/>
        </p:nvSpPr>
        <p:spPr>
          <a:xfrm>
            <a:off x="2137486" y="3057315"/>
            <a:ext cx="528382" cy="4478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円/楕円 44"/>
          <p:cNvSpPr/>
          <p:nvPr/>
        </p:nvSpPr>
        <p:spPr>
          <a:xfrm>
            <a:off x="2899484" y="3046428"/>
            <a:ext cx="528382" cy="4478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円/楕円 48"/>
          <p:cNvSpPr/>
          <p:nvPr/>
        </p:nvSpPr>
        <p:spPr>
          <a:xfrm>
            <a:off x="4474047" y="1943717"/>
            <a:ext cx="562177" cy="472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円/楕円 49"/>
          <p:cNvSpPr/>
          <p:nvPr/>
        </p:nvSpPr>
        <p:spPr>
          <a:xfrm>
            <a:off x="3962976" y="2100591"/>
            <a:ext cx="1577863" cy="31350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 name="直線コネクタ 50"/>
          <p:cNvCxnSpPr>
            <a:stCxn id="50" idx="2"/>
            <a:endCxn id="50" idx="6"/>
          </p:cNvCxnSpPr>
          <p:nvPr/>
        </p:nvCxnSpPr>
        <p:spPr>
          <a:xfrm>
            <a:off x="3962976" y="3668133"/>
            <a:ext cx="1577863" cy="0"/>
          </a:xfrm>
          <a:prstGeom prst="line">
            <a:avLst/>
          </a:prstGeom>
        </p:spPr>
        <p:style>
          <a:lnRef idx="1">
            <a:schemeClr val="accent1"/>
          </a:lnRef>
          <a:fillRef idx="0">
            <a:schemeClr val="accent1"/>
          </a:fillRef>
          <a:effectRef idx="0">
            <a:schemeClr val="accent1"/>
          </a:effectRef>
          <a:fontRef idx="minor">
            <a:schemeClr val="tx1"/>
          </a:fontRef>
        </p:style>
      </p:cxnSp>
      <p:sp>
        <p:nvSpPr>
          <p:cNvPr id="53" name="円/楕円 52"/>
          <p:cNvSpPr/>
          <p:nvPr/>
        </p:nvSpPr>
        <p:spPr>
          <a:xfrm>
            <a:off x="4869796" y="3046428"/>
            <a:ext cx="528382" cy="4478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円/楕円 53"/>
          <p:cNvSpPr/>
          <p:nvPr/>
        </p:nvSpPr>
        <p:spPr>
          <a:xfrm>
            <a:off x="4140451" y="3036405"/>
            <a:ext cx="562177" cy="472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5" name="直線矢印コネクタ 54"/>
          <p:cNvCxnSpPr/>
          <p:nvPr/>
        </p:nvCxnSpPr>
        <p:spPr>
          <a:xfrm>
            <a:off x="3982617" y="1546130"/>
            <a:ext cx="367809" cy="29284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p:cNvCxnSpPr/>
          <p:nvPr/>
        </p:nvCxnSpPr>
        <p:spPr>
          <a:xfrm flipH="1">
            <a:off x="2804654" y="1549175"/>
            <a:ext cx="63750" cy="23537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テキスト ボックス 58"/>
          <p:cNvSpPr txBox="1"/>
          <p:nvPr/>
        </p:nvSpPr>
        <p:spPr>
          <a:xfrm>
            <a:off x="5893319" y="4774010"/>
            <a:ext cx="1627369" cy="523220"/>
          </a:xfrm>
          <a:prstGeom prst="rect">
            <a:avLst/>
          </a:prstGeom>
          <a:noFill/>
        </p:spPr>
        <p:txBody>
          <a:bodyPr wrap="none" rtlCol="0">
            <a:spAutoFit/>
          </a:bodyPr>
          <a:lstStyle/>
          <a:p>
            <a:r>
              <a:rPr kumimoji="1" lang="ja-JP" altLang="en-US" sz="2800" b="1" u="sng" dirty="0"/>
              <a:t>連携施設</a:t>
            </a:r>
          </a:p>
        </p:txBody>
      </p:sp>
      <p:cxnSp>
        <p:nvCxnSpPr>
          <p:cNvPr id="60" name="直線矢印コネクタ 59"/>
          <p:cNvCxnSpPr/>
          <p:nvPr/>
        </p:nvCxnSpPr>
        <p:spPr>
          <a:xfrm flipH="1" flipV="1">
            <a:off x="5419360" y="3436799"/>
            <a:ext cx="771471" cy="118891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矢印コネクタ 62"/>
          <p:cNvCxnSpPr/>
          <p:nvPr/>
        </p:nvCxnSpPr>
        <p:spPr>
          <a:xfrm flipH="1" flipV="1">
            <a:off x="4676064" y="3493356"/>
            <a:ext cx="1473372" cy="122409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テキスト ボックス 64"/>
          <p:cNvSpPr txBox="1"/>
          <p:nvPr/>
        </p:nvSpPr>
        <p:spPr>
          <a:xfrm>
            <a:off x="5969521" y="5713598"/>
            <a:ext cx="2236510" cy="584775"/>
          </a:xfrm>
          <a:prstGeom prst="rect">
            <a:avLst/>
          </a:prstGeom>
          <a:noFill/>
          <a:ln>
            <a:solidFill>
              <a:schemeClr val="tx1"/>
            </a:solidFill>
          </a:ln>
        </p:spPr>
        <p:txBody>
          <a:bodyPr wrap="none" rtlCol="0">
            <a:spAutoFit/>
          </a:bodyPr>
          <a:lstStyle/>
          <a:p>
            <a:r>
              <a:rPr kumimoji="1" lang="ja-JP" altLang="en-US" sz="3200" dirty="0"/>
              <a:t>修練施設群</a:t>
            </a:r>
          </a:p>
        </p:txBody>
      </p:sp>
      <p:cxnSp>
        <p:nvCxnSpPr>
          <p:cNvPr id="67" name="直線矢印コネクタ 66"/>
          <p:cNvCxnSpPr/>
          <p:nvPr/>
        </p:nvCxnSpPr>
        <p:spPr>
          <a:xfrm flipH="1" flipV="1">
            <a:off x="5193871" y="5054442"/>
            <a:ext cx="739417" cy="72621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0" name="直線矢印コネクタ 69"/>
          <p:cNvCxnSpPr/>
          <p:nvPr/>
        </p:nvCxnSpPr>
        <p:spPr>
          <a:xfrm flipH="1" flipV="1">
            <a:off x="3354379" y="4906289"/>
            <a:ext cx="2564283" cy="103759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2" name="直線矢印コネクタ 71"/>
          <p:cNvCxnSpPr/>
          <p:nvPr/>
        </p:nvCxnSpPr>
        <p:spPr>
          <a:xfrm flipH="1" flipV="1">
            <a:off x="1475541" y="4852539"/>
            <a:ext cx="4407685" cy="12117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4" name="円/楕円 73"/>
          <p:cNvSpPr/>
          <p:nvPr/>
        </p:nvSpPr>
        <p:spPr>
          <a:xfrm>
            <a:off x="4467025" y="2481236"/>
            <a:ext cx="562177" cy="472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円/楕円 74"/>
          <p:cNvSpPr/>
          <p:nvPr/>
        </p:nvSpPr>
        <p:spPr>
          <a:xfrm>
            <a:off x="2529369" y="2513026"/>
            <a:ext cx="528382" cy="4478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6" name="直線矢印コネクタ 75"/>
          <p:cNvCxnSpPr/>
          <p:nvPr/>
        </p:nvCxnSpPr>
        <p:spPr>
          <a:xfrm flipH="1" flipV="1">
            <a:off x="4844131" y="2980212"/>
            <a:ext cx="1319487" cy="1699379"/>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a:off x="103960" y="3677569"/>
            <a:ext cx="1577863" cy="0"/>
          </a:xfrm>
          <a:prstGeom prst="line">
            <a:avLst/>
          </a:prstGeom>
        </p:spPr>
        <p:style>
          <a:lnRef idx="1">
            <a:schemeClr val="accent1"/>
          </a:lnRef>
          <a:fillRef idx="0">
            <a:schemeClr val="accent1"/>
          </a:fillRef>
          <a:effectRef idx="0">
            <a:schemeClr val="accent1"/>
          </a:effectRef>
          <a:fontRef idx="minor">
            <a:schemeClr val="tx1"/>
          </a:fontRef>
        </p:style>
      </p:cxnSp>
      <p:pic>
        <p:nvPicPr>
          <p:cNvPr id="56" name="図 5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092" y="3752536"/>
            <a:ext cx="381764" cy="607351"/>
          </a:xfrm>
          <a:prstGeom prst="rect">
            <a:avLst/>
          </a:prstGeom>
        </p:spPr>
      </p:pic>
      <p:pic>
        <p:nvPicPr>
          <p:cNvPr id="58" name="図 5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332" y="4077656"/>
            <a:ext cx="381764" cy="607351"/>
          </a:xfrm>
          <a:prstGeom prst="rect">
            <a:avLst/>
          </a:prstGeom>
        </p:spPr>
      </p:pic>
      <p:pic>
        <p:nvPicPr>
          <p:cNvPr id="61" name="図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9692" y="4047176"/>
            <a:ext cx="381764" cy="607351"/>
          </a:xfrm>
          <a:prstGeom prst="rect">
            <a:avLst/>
          </a:prstGeom>
        </p:spPr>
      </p:pic>
      <p:cxnSp>
        <p:nvCxnSpPr>
          <p:cNvPr id="62" name="直線コネクタ 61"/>
          <p:cNvCxnSpPr/>
          <p:nvPr/>
        </p:nvCxnSpPr>
        <p:spPr>
          <a:xfrm>
            <a:off x="1988179" y="3677569"/>
            <a:ext cx="1577863" cy="0"/>
          </a:xfrm>
          <a:prstGeom prst="line">
            <a:avLst/>
          </a:prstGeom>
        </p:spPr>
        <p:style>
          <a:lnRef idx="1">
            <a:schemeClr val="accent1"/>
          </a:lnRef>
          <a:fillRef idx="0">
            <a:schemeClr val="accent1"/>
          </a:fillRef>
          <a:effectRef idx="0">
            <a:schemeClr val="accent1"/>
          </a:effectRef>
          <a:fontRef idx="minor">
            <a:schemeClr val="tx1"/>
          </a:fontRef>
        </p:style>
      </p:cxnSp>
      <p:pic>
        <p:nvPicPr>
          <p:cNvPr id="64" name="図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8311" y="3752536"/>
            <a:ext cx="381764" cy="607351"/>
          </a:xfrm>
          <a:prstGeom prst="rect">
            <a:avLst/>
          </a:prstGeom>
        </p:spPr>
      </p:pic>
      <p:pic>
        <p:nvPicPr>
          <p:cNvPr id="66" name="図 6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2551" y="4077656"/>
            <a:ext cx="381764" cy="607351"/>
          </a:xfrm>
          <a:prstGeom prst="rect">
            <a:avLst/>
          </a:prstGeom>
        </p:spPr>
      </p:pic>
      <p:pic>
        <p:nvPicPr>
          <p:cNvPr id="68" name="図 6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3911" y="4047176"/>
            <a:ext cx="381764" cy="607351"/>
          </a:xfrm>
          <a:prstGeom prst="rect">
            <a:avLst/>
          </a:prstGeom>
        </p:spPr>
      </p:pic>
      <p:cxnSp>
        <p:nvCxnSpPr>
          <p:cNvPr id="69" name="直線コネクタ 68"/>
          <p:cNvCxnSpPr/>
          <p:nvPr/>
        </p:nvCxnSpPr>
        <p:spPr>
          <a:xfrm>
            <a:off x="3962453" y="3677569"/>
            <a:ext cx="1577863" cy="0"/>
          </a:xfrm>
          <a:prstGeom prst="line">
            <a:avLst/>
          </a:prstGeom>
        </p:spPr>
        <p:style>
          <a:lnRef idx="1">
            <a:schemeClr val="accent1"/>
          </a:lnRef>
          <a:fillRef idx="0">
            <a:schemeClr val="accent1"/>
          </a:fillRef>
          <a:effectRef idx="0">
            <a:schemeClr val="accent1"/>
          </a:effectRef>
          <a:fontRef idx="minor">
            <a:schemeClr val="tx1"/>
          </a:fontRef>
        </p:style>
      </p:cxnSp>
      <p:pic>
        <p:nvPicPr>
          <p:cNvPr id="71" name="図 7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82585" y="3752536"/>
            <a:ext cx="381764" cy="607351"/>
          </a:xfrm>
          <a:prstGeom prst="rect">
            <a:avLst/>
          </a:prstGeom>
        </p:spPr>
      </p:pic>
      <p:pic>
        <p:nvPicPr>
          <p:cNvPr id="73" name="図 7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16825" y="4077656"/>
            <a:ext cx="381764" cy="607351"/>
          </a:xfrm>
          <a:prstGeom prst="rect">
            <a:avLst/>
          </a:prstGeom>
        </p:spPr>
      </p:pic>
      <p:pic>
        <p:nvPicPr>
          <p:cNvPr id="77" name="図 7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8185" y="4047176"/>
            <a:ext cx="381764" cy="607351"/>
          </a:xfrm>
          <a:prstGeom prst="rect">
            <a:avLst/>
          </a:prstGeom>
        </p:spPr>
      </p:pic>
      <p:pic>
        <p:nvPicPr>
          <p:cNvPr id="78" name="図 7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7713" y="3853211"/>
            <a:ext cx="381764" cy="607351"/>
          </a:xfrm>
          <a:prstGeom prst="rect">
            <a:avLst/>
          </a:prstGeom>
        </p:spPr>
      </p:pic>
      <p:sp>
        <p:nvSpPr>
          <p:cNvPr id="79" name="テキスト ボックス 78"/>
          <p:cNvSpPr txBox="1"/>
          <p:nvPr/>
        </p:nvSpPr>
        <p:spPr>
          <a:xfrm>
            <a:off x="601949" y="5544648"/>
            <a:ext cx="2646878" cy="461665"/>
          </a:xfrm>
          <a:prstGeom prst="rect">
            <a:avLst/>
          </a:prstGeom>
          <a:noFill/>
          <a:ln>
            <a:solidFill>
              <a:srgbClr val="0070C0"/>
            </a:solidFill>
          </a:ln>
        </p:spPr>
        <p:txBody>
          <a:bodyPr wrap="none" rtlCol="0">
            <a:spAutoFit/>
          </a:bodyPr>
          <a:lstStyle/>
          <a:p>
            <a:r>
              <a:rPr kumimoji="1" lang="ja-JP" altLang="en-US" sz="2400" dirty="0">
                <a:solidFill>
                  <a:srgbClr val="0070C0"/>
                </a:solidFill>
              </a:rPr>
              <a:t>専攻医の移籍可能</a:t>
            </a:r>
          </a:p>
        </p:txBody>
      </p:sp>
      <p:sp>
        <p:nvSpPr>
          <p:cNvPr id="80" name="テキスト ボックス 79"/>
          <p:cNvSpPr txBox="1"/>
          <p:nvPr/>
        </p:nvSpPr>
        <p:spPr>
          <a:xfrm>
            <a:off x="315557" y="6089488"/>
            <a:ext cx="3877985" cy="461665"/>
          </a:xfrm>
          <a:prstGeom prst="rect">
            <a:avLst/>
          </a:prstGeom>
          <a:noFill/>
          <a:ln>
            <a:solidFill>
              <a:schemeClr val="accent2">
                <a:lumMod val="50000"/>
              </a:schemeClr>
            </a:solidFill>
          </a:ln>
        </p:spPr>
        <p:txBody>
          <a:bodyPr wrap="none" rtlCol="0">
            <a:spAutoFit/>
          </a:bodyPr>
          <a:lstStyle/>
          <a:p>
            <a:r>
              <a:rPr kumimoji="1" lang="ja-JP" altLang="en-US" sz="2400" dirty="0">
                <a:solidFill>
                  <a:schemeClr val="accent2">
                    <a:lumMod val="50000"/>
                  </a:schemeClr>
                </a:solidFill>
              </a:rPr>
              <a:t>専攻医の短期出向修練可能</a:t>
            </a:r>
          </a:p>
        </p:txBody>
      </p:sp>
      <p:cxnSp>
        <p:nvCxnSpPr>
          <p:cNvPr id="8" name="直線矢印コネクタ 7"/>
          <p:cNvCxnSpPr/>
          <p:nvPr/>
        </p:nvCxnSpPr>
        <p:spPr>
          <a:xfrm>
            <a:off x="1433968" y="3959288"/>
            <a:ext cx="888751" cy="0"/>
          </a:xfrm>
          <a:prstGeom prst="straightConnector1">
            <a:avLst/>
          </a:prstGeom>
          <a:ln w="57150">
            <a:solidFill>
              <a:schemeClr val="accent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曲線コネクタ 10"/>
          <p:cNvCxnSpPr/>
          <p:nvPr/>
        </p:nvCxnSpPr>
        <p:spPr>
          <a:xfrm rot="5400000" flipH="1" flipV="1">
            <a:off x="143168" y="4353787"/>
            <a:ext cx="2068786" cy="1402617"/>
          </a:xfrm>
          <a:prstGeom prst="curvedConnector3">
            <a:avLst>
              <a:gd name="adj1" fmla="val 60129"/>
            </a:avLst>
          </a:prstGeom>
          <a:ln w="38100">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0" name="オーディオ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044853138"/>
      </p:ext>
    </p:extLst>
  </p:cSld>
  <p:clrMapOvr>
    <a:masterClrMapping/>
  </p:clrMapOvr>
  <mc:AlternateContent xmlns:mc="http://schemas.openxmlformats.org/markup-compatibility/2006" xmlns:p14="http://schemas.microsoft.com/office/powerpoint/2010/main">
    <mc:Choice Requires="p14">
      <p:transition spd="slow" p14:dur="2000" advTm="44331"/>
    </mc:Choice>
    <mc:Fallback xmlns="">
      <p:transition spd="slow" advTm="44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7925" x="88900" y="3359150"/>
          <p14:tracePt t="7943" x="133350" y="3549650"/>
          <p14:tracePt t="7959" x="139700" y="3683000"/>
          <p14:tracePt t="7975" x="114300" y="3835400"/>
          <p14:tracePt t="7993" x="69850" y="3937000"/>
          <p14:tracePt t="8009" x="50800" y="4006850"/>
          <p14:tracePt t="8025" x="50800" y="4102100"/>
          <p14:tracePt t="8042" x="50800" y="4197350"/>
          <p14:tracePt t="8059" x="50800" y="4337050"/>
          <p14:tracePt t="8075" x="50800" y="4476750"/>
          <p14:tracePt t="8092" x="44450" y="4591050"/>
          <p14:tracePt t="8108" x="38100" y="4667250"/>
          <p14:tracePt t="8125" x="31750" y="4730750"/>
          <p14:tracePt t="8143" x="25400" y="4762500"/>
          <p14:tracePt t="8159" x="25400" y="4768850"/>
          <p14:tracePt t="8176" x="31750" y="4800600"/>
          <p14:tracePt t="8192" x="95250" y="4876800"/>
          <p14:tracePt t="8208" x="177800" y="4984750"/>
          <p14:tracePt t="8225" x="254000" y="5080000"/>
          <p14:tracePt t="8242" x="292100" y="5162550"/>
          <p14:tracePt t="8259" x="298450" y="5194300"/>
          <p14:tracePt t="8276" x="298450" y="5200650"/>
          <p14:tracePt t="8311" x="279400" y="5194300"/>
          <p14:tracePt t="8319" x="254000" y="5168900"/>
          <p14:tracePt t="8327" x="228600" y="5149850"/>
          <p14:tracePt t="8342" x="196850" y="5111750"/>
          <p14:tracePt t="8360" x="114300" y="4902200"/>
          <p14:tracePt t="8376" x="69850" y="4749800"/>
          <p14:tracePt t="8392" x="38100" y="4533900"/>
          <p14:tracePt t="8409" x="25400" y="4298950"/>
          <p14:tracePt t="8425" x="25400" y="4089400"/>
          <p14:tracePt t="8442" x="44450" y="3898900"/>
          <p14:tracePt t="8459" x="63500" y="3740150"/>
          <p14:tracePt t="8475" x="107950" y="3587750"/>
          <p14:tracePt t="8492" x="165100" y="3454400"/>
          <p14:tracePt t="8510" x="228600" y="3333750"/>
          <p14:tracePt t="8525" x="285750" y="3251200"/>
          <p14:tracePt t="8542" x="355600" y="3155950"/>
          <p14:tracePt t="8559" x="444500" y="3041650"/>
          <p14:tracePt t="8575" x="508000" y="2971800"/>
          <p14:tracePt t="8592" x="539750" y="2940050"/>
          <p14:tracePt t="8609" x="546100" y="2901950"/>
          <p14:tracePt t="8625" x="558800" y="2857500"/>
          <p14:tracePt t="8642" x="571500" y="2813050"/>
          <p14:tracePt t="8658" x="609600" y="2755900"/>
          <p14:tracePt t="8675" x="628650" y="2730500"/>
          <p14:tracePt t="8692" x="660400" y="2698750"/>
          <p14:tracePt t="8708" x="723900" y="2654300"/>
          <p14:tracePt t="8725" x="793750" y="2628900"/>
          <p14:tracePt t="8742" x="857250" y="2609850"/>
          <p14:tracePt t="8759" x="882650" y="2603500"/>
          <p14:tracePt t="8761" x="895350" y="2603500"/>
          <p14:tracePt t="8776" x="927100" y="2603500"/>
          <p14:tracePt t="8792" x="946150" y="2603500"/>
          <p14:tracePt t="8808" x="984250" y="2603500"/>
          <p14:tracePt t="8825" x="1035050" y="2660650"/>
          <p14:tracePt t="8842" x="1092200" y="2736850"/>
          <p14:tracePt t="8858" x="1162050" y="2813050"/>
          <p14:tracePt t="8875" x="1225550" y="2895600"/>
          <p14:tracePt t="8892" x="1282700" y="3009900"/>
          <p14:tracePt t="8908" x="1327150" y="3117850"/>
          <p14:tracePt t="8925" x="1358900" y="3206750"/>
          <p14:tracePt t="8942" x="1390650" y="3295650"/>
          <p14:tracePt t="8960" x="1416050" y="3409950"/>
          <p14:tracePt t="8976" x="1435100" y="3492500"/>
          <p14:tracePt t="8992" x="1447800" y="3568700"/>
          <p14:tracePt t="9008" x="1454150" y="3644900"/>
          <p14:tracePt t="9026" x="1466850" y="3727450"/>
          <p14:tracePt t="9042" x="1485900" y="3803650"/>
          <p14:tracePt t="9058" x="1504950" y="3886200"/>
          <p14:tracePt t="9075" x="1511300" y="3949700"/>
          <p14:tracePt t="9091" x="1517650" y="4000500"/>
          <p14:tracePt t="9109" x="1517650" y="4051300"/>
          <p14:tracePt t="9125" x="1517650" y="4089400"/>
          <p14:tracePt t="9142" x="1517650" y="4146550"/>
          <p14:tracePt t="9159" x="1517650" y="4178300"/>
          <p14:tracePt t="9176" x="1517650" y="4216400"/>
          <p14:tracePt t="9193" x="1517650" y="4235450"/>
          <p14:tracePt t="9209" x="1517650" y="4248150"/>
          <p14:tracePt t="9242" x="1517650" y="4260850"/>
          <p14:tracePt t="9258" x="1517650" y="4273550"/>
          <p14:tracePt t="9275" x="1517650" y="4279900"/>
          <p14:tracePt t="9292" x="1517650" y="4292600"/>
          <p14:tracePt t="9308" x="1517650" y="4305300"/>
          <p14:tracePt t="9325" x="1517650" y="4318000"/>
          <p14:tracePt t="9341" x="1517650" y="4324350"/>
          <p14:tracePt t="17547" x="1517650" y="4318000"/>
          <p14:tracePt t="17556" x="1517650" y="4298950"/>
          <p14:tracePt t="17563" x="1543050" y="4273550"/>
          <p14:tracePt t="17574" x="1549400" y="4254500"/>
          <p14:tracePt t="17589" x="1568450" y="4203700"/>
          <p14:tracePt t="17605" x="1593850" y="4159250"/>
          <p14:tracePt t="17622" x="1606550" y="4108450"/>
          <p14:tracePt t="17639" x="1612900" y="4070350"/>
          <p14:tracePt t="17655" x="1619250" y="3994150"/>
          <p14:tracePt t="17672" x="1625600" y="3937000"/>
          <p14:tracePt t="17689" x="1625600" y="3873500"/>
          <p14:tracePt t="17705" x="1638300" y="3816350"/>
          <p14:tracePt t="17722" x="1670050" y="3733800"/>
          <p14:tracePt t="17739" x="1733550" y="3594100"/>
          <p14:tracePt t="17756" x="1778000" y="3467100"/>
          <p14:tracePt t="17772" x="1822450" y="3327400"/>
          <p14:tracePt t="17789" x="1847850" y="3206750"/>
          <p14:tracePt t="17805" x="1879600" y="3111500"/>
          <p14:tracePt t="17822" x="1930400" y="3028950"/>
          <p14:tracePt t="17838" x="1974850" y="2971800"/>
          <p14:tracePt t="17855" x="2000250" y="2927350"/>
          <p14:tracePt t="17872" x="2025650" y="2901950"/>
          <p14:tracePt t="17889" x="2057400" y="2838450"/>
          <p14:tracePt t="17905" x="2108200" y="2736850"/>
          <p14:tracePt t="17922" x="2209800" y="2609850"/>
          <p14:tracePt t="17939" x="2368550" y="2393950"/>
          <p14:tracePt t="17956" x="2432050" y="2292350"/>
          <p14:tracePt t="17972" x="2470150" y="2235200"/>
          <p14:tracePt t="17988" x="2476500" y="2209800"/>
          <p14:tracePt t="18043" x="2476500" y="2197100"/>
          <p14:tracePt t="18051" x="2476500" y="2184400"/>
          <p14:tracePt t="18059" x="2482850" y="2184400"/>
          <p14:tracePt t="18072" x="2489200" y="2178050"/>
          <p14:tracePt t="18088" x="2514600" y="2159000"/>
          <p14:tracePt t="18106" x="2546350" y="2146300"/>
          <p14:tracePt t="18122" x="2590800" y="2127250"/>
          <p14:tracePt t="18139" x="2635250" y="2101850"/>
          <p14:tracePt t="18156" x="2679700" y="2076450"/>
          <p14:tracePt t="18172" x="2698750" y="2070100"/>
          <p14:tracePt t="18205" x="2717800" y="2070100"/>
          <p14:tracePt t="18222" x="2749550" y="2070100"/>
          <p14:tracePt t="18238" x="2781300" y="2095500"/>
          <p14:tracePt t="18255" x="2825750" y="2139950"/>
          <p14:tracePt t="18272" x="2870200" y="2184400"/>
          <p14:tracePt t="18288" x="2882900" y="2203450"/>
          <p14:tracePt t="18305" x="2901950" y="2216150"/>
          <p14:tracePt t="18322" x="2908300" y="2228850"/>
          <p14:tracePt t="18340" x="2933700" y="2247900"/>
          <p14:tracePt t="18355" x="2952750" y="2266950"/>
          <p14:tracePt t="18372" x="2959100" y="2273300"/>
          <p14:tracePt t="18419" x="2965450" y="2286000"/>
          <p14:tracePt t="18427" x="2965450" y="2292350"/>
          <p14:tracePt t="18438" x="2965450" y="2298700"/>
          <p14:tracePt t="18455" x="2965450" y="2324100"/>
          <p14:tracePt t="18472" x="2940050" y="2387600"/>
          <p14:tracePt t="18488" x="2870200" y="2457450"/>
          <p14:tracePt t="18505" x="2781300" y="2527300"/>
          <p14:tracePt t="18522" x="2724150" y="2559050"/>
          <p14:tracePt t="18539" x="2667000" y="2578100"/>
          <p14:tracePt t="18556" x="2654300" y="2584450"/>
          <p14:tracePt t="18572" x="2628900" y="2584450"/>
          <p14:tracePt t="18588" x="2590800" y="2571750"/>
          <p14:tracePt t="18605" x="2559050" y="2527300"/>
          <p14:tracePt t="18622" x="2533650" y="2482850"/>
          <p14:tracePt t="18638" x="2520950" y="2451100"/>
          <p14:tracePt t="18655" x="2514600" y="2425700"/>
          <p14:tracePt t="18672" x="2508250" y="2400300"/>
          <p14:tracePt t="18688" x="2495550" y="2387600"/>
          <p14:tracePt t="18705" x="2482850" y="2374900"/>
          <p14:tracePt t="18722" x="2476500" y="2362200"/>
          <p14:tracePt t="18738" x="2470150" y="2349500"/>
          <p14:tracePt t="18755" x="2470150" y="2336800"/>
          <p14:tracePt t="18772" x="2470150" y="2317750"/>
          <p14:tracePt t="18774" x="2470150" y="2298700"/>
          <p14:tracePt t="18790" x="2476500" y="2247900"/>
          <p14:tracePt t="18805" x="2533650" y="2190750"/>
          <p14:tracePt t="18822" x="2590800" y="2146300"/>
          <p14:tracePt t="18838" x="2622550" y="2114550"/>
          <p14:tracePt t="18855" x="2647950" y="2095500"/>
          <p14:tracePt t="18871" x="2654300" y="2082800"/>
          <p14:tracePt t="18888" x="2660650" y="2082800"/>
          <p14:tracePt t="18905" x="2673350" y="2082800"/>
          <p14:tracePt t="18921" x="2686050" y="2082800"/>
          <p14:tracePt t="18938" x="2711450" y="2082800"/>
          <p14:tracePt t="18955" x="2724150" y="2082800"/>
          <p14:tracePt t="18972" x="2749550" y="2082800"/>
          <p14:tracePt t="18989" x="2774950" y="2101850"/>
          <p14:tracePt t="19005" x="2794000" y="2120900"/>
          <p14:tracePt t="19021" x="2813050" y="2139950"/>
          <p14:tracePt t="19038" x="2825750" y="2152650"/>
          <p14:tracePt t="19055" x="2838450" y="2165350"/>
          <p14:tracePt t="19071" x="2851150" y="2184400"/>
          <p14:tracePt t="19088" x="2857500" y="2197100"/>
          <p14:tracePt t="19105" x="2863850" y="2228850"/>
          <p14:tracePt t="19121" x="2863850" y="2247900"/>
          <p14:tracePt t="19138" x="2863850" y="2273300"/>
          <p14:tracePt t="19155" x="2863850" y="2305050"/>
          <p14:tracePt t="19172" x="2863850" y="2317750"/>
          <p14:tracePt t="19188" x="2863850" y="2336800"/>
          <p14:tracePt t="19205" x="2863850" y="2343150"/>
          <p14:tracePt t="19221" x="2863850" y="2349500"/>
          <p14:tracePt t="19238" x="2857500" y="2355850"/>
          <p14:tracePt t="21957" x="2857500" y="2362200"/>
          <p14:tracePt t="21965" x="2851150" y="2393950"/>
          <p14:tracePt t="21973" x="2838450" y="2463800"/>
          <p14:tracePt t="21987" x="2813050" y="2527300"/>
          <p14:tracePt t="22004" x="2806700" y="2616200"/>
          <p14:tracePt t="22021" x="2806700" y="2698750"/>
          <p14:tracePt t="22037" x="2806700" y="2730500"/>
          <p14:tracePt t="22054" x="2806700" y="2749550"/>
          <p14:tracePt t="22071" x="2806700" y="2768600"/>
          <p14:tracePt t="22087" x="2806700" y="2787650"/>
          <p14:tracePt t="22105" x="2806700" y="2800350"/>
          <p14:tracePt t="22120" x="2806700" y="2806700"/>
          <p14:tracePt t="22137" x="2806700" y="2819400"/>
          <p14:tracePt t="22154" x="2806700" y="2838450"/>
          <p14:tracePt t="22170" x="2806700" y="2863850"/>
          <p14:tracePt t="22187" x="2813050" y="2889250"/>
          <p14:tracePt t="22204" x="2819400" y="2908300"/>
          <p14:tracePt t="22221" x="2819400" y="2914650"/>
          <p14:tracePt t="22237" x="2819400" y="2921000"/>
          <p14:tracePt t="22365" x="2819400" y="2914650"/>
          <p14:tracePt t="22790" x="2825750" y="2914650"/>
          <p14:tracePt t="22797" x="2832100" y="2914650"/>
          <p14:tracePt t="22806" x="2838450" y="2927350"/>
          <p14:tracePt t="22821" x="2851150" y="2940050"/>
          <p14:tracePt t="22837" x="2870200" y="2959100"/>
          <p14:tracePt t="22855" x="2870200" y="2965450"/>
          <p14:tracePt t="22870" x="2882900" y="2984500"/>
          <p14:tracePt t="22887" x="2889250" y="2997200"/>
          <p14:tracePt t="22904" x="2889250" y="3003550"/>
          <p14:tracePt t="22920" x="2901950" y="3022600"/>
          <p14:tracePt t="22937" x="2908300" y="3028950"/>
          <p14:tracePt t="22954" x="2908300" y="3041650"/>
          <p14:tracePt t="22990" x="2908300" y="3048000"/>
          <p14:tracePt t="23046" x="2908300" y="3054350"/>
          <p14:tracePt t="23055" x="2914650" y="3060700"/>
          <p14:tracePt t="23071" x="2914650" y="3067050"/>
          <p14:tracePt t="25023" x="2921000" y="3060700"/>
          <p14:tracePt t="25031" x="2946400" y="3060700"/>
          <p14:tracePt t="25039" x="2990850" y="3048000"/>
          <p14:tracePt t="25053" x="3048000" y="3028950"/>
          <p14:tracePt t="25069" x="3168650" y="2984500"/>
          <p14:tracePt t="25086" x="3282950" y="2946400"/>
          <p14:tracePt t="25104" x="3448050" y="2889250"/>
          <p14:tracePt t="25120" x="3562350" y="2857500"/>
          <p14:tracePt t="25136" x="3695700" y="2813050"/>
          <p14:tracePt t="25153" x="3816350" y="2774950"/>
          <p14:tracePt t="25169" x="3981450" y="2730500"/>
          <p14:tracePt t="25186" x="4140200" y="2673350"/>
          <p14:tracePt t="25203" x="4349750" y="2609850"/>
          <p14:tracePt t="25219" x="4552950" y="2552700"/>
          <p14:tracePt t="25236" x="4686300" y="2514600"/>
          <p14:tracePt t="25253" x="4756150" y="2508250"/>
          <p14:tracePt t="25269" x="4787900" y="2501900"/>
          <p14:tracePt t="25272" x="4800600" y="2501900"/>
          <p14:tracePt t="25288" x="4813300" y="2501900"/>
          <p14:tracePt t="25303" x="4819650" y="2501900"/>
          <p14:tracePt t="25359" x="4826000" y="2501900"/>
          <p14:tracePt t="25367" x="4832350" y="2501900"/>
          <p14:tracePt t="25375" x="4838700" y="2501900"/>
          <p14:tracePt t="25386" x="4851400" y="2501900"/>
          <p14:tracePt t="25403" x="4864100" y="2501900"/>
          <p14:tracePt t="25419" x="4870450" y="2508250"/>
          <p14:tracePt t="25436" x="4889500" y="2520950"/>
          <p14:tracePt t="25453" x="4895850" y="2527300"/>
          <p14:tracePt t="25469" x="4908550" y="2533650"/>
          <p14:tracePt t="25486" x="4914900" y="2546350"/>
          <p14:tracePt t="25503" x="4933950" y="2552700"/>
          <p14:tracePt t="25520" x="4959350" y="2571750"/>
          <p14:tracePt t="25536" x="4965700" y="2578100"/>
          <p14:tracePt t="25553" x="4972050" y="2590800"/>
          <p14:tracePt t="25569" x="4978400" y="2603500"/>
          <p14:tracePt t="25586" x="4991100" y="2616200"/>
          <p14:tracePt t="25603" x="4997450" y="2647950"/>
          <p14:tracePt t="25619" x="5003800" y="2673350"/>
          <p14:tracePt t="25636" x="5016500" y="2705100"/>
          <p14:tracePt t="25653" x="5029200" y="2724150"/>
          <p14:tracePt t="25669" x="5035550" y="2749550"/>
          <p14:tracePt t="25686" x="5035550" y="2768600"/>
          <p14:tracePt t="25703" x="5041900" y="2787650"/>
          <p14:tracePt t="25720" x="5041900" y="2800350"/>
          <p14:tracePt t="25736" x="5041900" y="2819400"/>
          <p14:tracePt t="25753" x="5041900" y="2838450"/>
          <p14:tracePt t="25769" x="5041900" y="2863850"/>
          <p14:tracePt t="25786" x="5041900" y="2889250"/>
          <p14:tracePt t="25803" x="5016500" y="2914650"/>
          <p14:tracePt t="25819" x="4984750" y="2946400"/>
          <p14:tracePt t="25836" x="4959350" y="2978150"/>
          <p14:tracePt t="25852" x="4914900" y="2997200"/>
          <p14:tracePt t="25869" x="4876800" y="3003550"/>
          <p14:tracePt t="25887" x="4845050" y="3003550"/>
          <p14:tracePt t="25903" x="4768850" y="3003550"/>
          <p14:tracePt t="25919" x="4679950" y="3003550"/>
          <p14:tracePt t="25936" x="4591050" y="3003550"/>
          <p14:tracePt t="25952" x="4533900" y="2997200"/>
          <p14:tracePt t="25969" x="4495800" y="2978150"/>
          <p14:tracePt t="25986" x="4457700" y="2952750"/>
          <p14:tracePt t="26003" x="4432300" y="2940050"/>
          <p14:tracePt t="26019" x="4400550" y="2914650"/>
          <p14:tracePt t="26036" x="4375150" y="2901950"/>
          <p14:tracePt t="26052" x="4375150" y="2863850"/>
          <p14:tracePt t="26069" x="4375150" y="2832100"/>
          <p14:tracePt t="26086" x="4381500" y="2781300"/>
          <p14:tracePt t="26104" x="4425950" y="2711450"/>
          <p14:tracePt t="26119" x="4457700" y="2667000"/>
          <p14:tracePt t="26136" x="4483100" y="2641600"/>
          <p14:tracePt t="26152" x="4508500" y="2622550"/>
          <p14:tracePt t="26169" x="4527550" y="2609850"/>
          <p14:tracePt t="26186" x="4559300" y="2603500"/>
          <p14:tracePt t="26202" x="4584700" y="2590800"/>
          <p14:tracePt t="26219" x="4629150" y="2578100"/>
          <p14:tracePt t="26236" x="4667250" y="2559050"/>
          <p14:tracePt t="26253" x="4699000" y="2552700"/>
          <p14:tracePt t="26269" x="4730750" y="2546350"/>
          <p14:tracePt t="26271" x="4737100" y="2546350"/>
          <p14:tracePt t="26327" x="4743450" y="2546350"/>
          <p14:tracePt t="26335" x="4768850" y="2546350"/>
          <p14:tracePt t="26343" x="4787900" y="2565400"/>
          <p14:tracePt t="26353" x="4806950" y="2571750"/>
          <p14:tracePt t="26369" x="4832350" y="2603500"/>
          <p14:tracePt t="26386" x="4845050" y="2635250"/>
          <p14:tracePt t="26402" x="4864100" y="2635250"/>
          <p14:tracePt t="26419" x="4864100" y="2641600"/>
          <p14:tracePt t="26599" x="4864100" y="2647950"/>
          <p14:tracePt t="26607" x="4864100" y="2654300"/>
          <p14:tracePt t="26647" x="4870450" y="2660650"/>
          <p14:tracePt t="26751" x="4870450" y="2667000"/>
          <p14:tracePt t="26760" x="4876800" y="2673350"/>
          <p14:tracePt t="26769" x="4883150" y="2679700"/>
          <p14:tracePt t="26785" x="4889500" y="2698750"/>
          <p14:tracePt t="26802" x="4902200" y="2730500"/>
          <p14:tracePt t="26819" x="4908550" y="2755900"/>
          <p14:tracePt t="26835" x="4914900" y="2787650"/>
          <p14:tracePt t="26852" x="4914900" y="2838450"/>
          <p14:tracePt t="26869" x="4914900" y="2914650"/>
          <p14:tracePt t="26886" x="4914900" y="3009900"/>
          <p14:tracePt t="26903" x="4914900" y="3067050"/>
          <p14:tracePt t="26919" x="4908550" y="3117850"/>
          <p14:tracePt t="26936" x="4902200" y="3168650"/>
          <p14:tracePt t="26953" x="4902200" y="3187700"/>
          <p14:tracePt t="26991" x="4902200" y="3194050"/>
          <p14:tracePt t="27016" x="4902200" y="3200400"/>
          <p14:tracePt t="27104" x="4902200" y="3206750"/>
          <p14:tracePt t="27464" x="4902200" y="3200400"/>
          <p14:tracePt t="27480" x="4908550" y="3200400"/>
          <p14:tracePt t="27488" x="4914900" y="3200400"/>
          <p14:tracePt t="27496" x="4921250" y="3200400"/>
          <p14:tracePt t="27504" x="4933950" y="3200400"/>
          <p14:tracePt t="27519" x="4953000" y="3200400"/>
          <p14:tracePt t="27536" x="5003800" y="3187700"/>
          <p14:tracePt t="27552" x="5016500" y="3181350"/>
          <p14:tracePt t="27569" x="5054600" y="3149600"/>
          <p14:tracePt t="27585" x="5073650" y="3130550"/>
          <p14:tracePt t="27602" x="5092700" y="3124200"/>
          <p14:tracePt t="27619" x="5111750" y="3111500"/>
          <p14:tracePt t="27635" x="5143500" y="3105150"/>
          <p14:tracePt t="27652" x="5168900" y="3105150"/>
          <p14:tracePt t="27669" x="5175250" y="3105150"/>
          <p14:tracePt t="27686" x="5187950" y="3105150"/>
          <p14:tracePt t="27702" x="5194300" y="3105150"/>
          <p14:tracePt t="27719" x="5200650" y="3105150"/>
          <p14:tracePt t="27735" x="5219700" y="3105150"/>
          <p14:tracePt t="27752" x="5238750" y="3105150"/>
          <p14:tracePt t="27769" x="5245100" y="3105150"/>
          <p14:tracePt t="27785" x="5257800" y="3105150"/>
          <p14:tracePt t="27802" x="5276850" y="3117850"/>
          <p14:tracePt t="27818" x="5283200" y="3130550"/>
          <p14:tracePt t="27835" x="5283200" y="3155950"/>
          <p14:tracePt t="27852" x="5283200" y="3175000"/>
          <p14:tracePt t="27869" x="5283200" y="3181350"/>
          <p14:tracePt t="27886" x="5283200" y="3194050"/>
          <p14:tracePt t="27902" x="5283200" y="3219450"/>
          <p14:tracePt t="27919" x="5283200" y="3244850"/>
          <p14:tracePt t="27935" x="5264150" y="3276600"/>
          <p14:tracePt t="27952" x="5232400" y="3308350"/>
          <p14:tracePt t="27969" x="5213350" y="3321050"/>
          <p14:tracePt t="27985" x="5194300" y="3321050"/>
          <p14:tracePt t="28002" x="5175250" y="3333750"/>
          <p14:tracePt t="28018" x="5156200" y="3333750"/>
          <p14:tracePt t="28035" x="5137150" y="3333750"/>
          <p14:tracePt t="28052" x="5130800" y="3333750"/>
          <p14:tracePt t="28068" x="5118100" y="3333750"/>
          <p14:tracePt t="28085" x="5111750" y="3327400"/>
          <p14:tracePt t="28102" x="5111750" y="3321050"/>
          <p14:tracePt t="28118" x="5111750" y="3302000"/>
          <p14:tracePt t="28135" x="5111750" y="3289300"/>
          <p14:tracePt t="28152" x="5111750" y="3257550"/>
          <p14:tracePt t="28168" x="5111750" y="3251200"/>
          <p14:tracePt t="29313" x="5111750" y="3244850"/>
          <p14:tracePt t="29386" x="5111750" y="3251200"/>
          <p14:tracePt t="30674" x="5111750" y="3263900"/>
          <p14:tracePt t="30681" x="5111750" y="3282950"/>
          <p14:tracePt t="30689" x="5111750" y="3308350"/>
          <p14:tracePt t="30701" x="5111750" y="3327400"/>
          <p14:tracePt t="30718" x="5111750" y="3384550"/>
          <p14:tracePt t="30734" x="5118100" y="3435350"/>
          <p14:tracePt t="30751" x="5130800" y="3505200"/>
          <p14:tracePt t="30767" x="5149850" y="3594100"/>
          <p14:tracePt t="30769" x="5149850" y="3651250"/>
          <p14:tracePt t="30785" x="5162550" y="3771900"/>
          <p14:tracePt t="30801" x="5168900" y="3898900"/>
          <p14:tracePt t="30818" x="5168900" y="4076700"/>
          <p14:tracePt t="30834" x="5168900" y="4318000"/>
          <p14:tracePt t="30851" x="5187950" y="4540250"/>
          <p14:tracePt t="30868" x="5226050" y="4743450"/>
          <p14:tracePt t="30885" x="5257800" y="4908550"/>
          <p14:tracePt t="30901" x="5302250" y="5029200"/>
          <p14:tracePt t="30917" x="5346700" y="5162550"/>
          <p14:tracePt t="30934" x="5372100" y="5321300"/>
          <p14:tracePt t="30951" x="5397500" y="5473700"/>
          <p14:tracePt t="30968" x="5410200" y="5594350"/>
          <p14:tracePt t="30984" x="5410200" y="5657850"/>
          <p14:tracePt t="31001" x="5410200" y="5670550"/>
          <p14:tracePt t="31017" x="5403850" y="5676900"/>
          <p14:tracePt t="31034" x="5397500" y="5683250"/>
          <p14:tracePt t="31051" x="5384800" y="5689600"/>
          <p14:tracePt t="31067" x="5372100" y="5689600"/>
          <p14:tracePt t="31084" x="5359400" y="5689600"/>
          <p14:tracePt t="31101" x="5346700" y="5689600"/>
          <p14:tracePt t="31137" x="5340350" y="5689600"/>
          <p14:tracePt t="31151" x="5327650" y="5689600"/>
          <p14:tracePt t="31167" x="5321300" y="5689600"/>
          <p14:tracePt t="31184" x="5289550" y="5689600"/>
          <p14:tracePt t="31201" x="5086350" y="5645150"/>
          <p14:tracePt t="31217" x="4927600" y="5613400"/>
          <p14:tracePt t="31234" x="4794250" y="5568950"/>
          <p14:tracePt t="31251" x="4718050" y="5524500"/>
          <p14:tracePt t="31267" x="4635500" y="5473700"/>
          <p14:tracePt t="31284" x="4565650" y="5397500"/>
          <p14:tracePt t="31301" x="4489450" y="5289550"/>
          <p14:tracePt t="31317" x="4425950" y="5143500"/>
          <p14:tracePt t="31334" x="4337050" y="4972050"/>
          <p14:tracePt t="31351" x="4279900" y="4787900"/>
          <p14:tracePt t="31367" x="4267200" y="4597400"/>
          <p14:tracePt t="31384" x="4267200" y="4413250"/>
          <p14:tracePt t="31401" x="4267200" y="4298950"/>
          <p14:tracePt t="31418" x="4311650" y="4216400"/>
          <p14:tracePt t="31435" x="4362450" y="4121150"/>
          <p14:tracePt t="31451" x="4375150" y="4102100"/>
          <p14:tracePt t="31467" x="4387850" y="4089400"/>
          <p14:tracePt t="31484" x="4394200" y="4076700"/>
          <p14:tracePt t="31501" x="4419600" y="4070350"/>
          <p14:tracePt t="31517" x="4457700" y="4057650"/>
          <p14:tracePt t="31534" x="4508500" y="4038600"/>
          <p14:tracePt t="31550" x="4572000" y="4000500"/>
          <p14:tracePt t="31567" x="4641850" y="3930650"/>
          <p14:tracePt t="31584" x="4686300" y="3873500"/>
          <p14:tracePt t="31601" x="4724400" y="3816350"/>
          <p14:tracePt t="31617" x="4737100" y="3803650"/>
          <p14:tracePt t="31651" x="4756150" y="3803650"/>
          <p14:tracePt t="31667" x="4800600" y="3816350"/>
          <p14:tracePt t="31684" x="4857750" y="3854450"/>
          <p14:tracePt t="31701" x="4914900" y="3917950"/>
          <p14:tracePt t="31717" x="4953000" y="3962400"/>
          <p14:tracePt t="31734" x="4972050" y="3981450"/>
          <p14:tracePt t="31750" x="4984750" y="4006850"/>
          <p14:tracePt t="31767" x="4984750" y="4025900"/>
          <p14:tracePt t="31784" x="4997450" y="4038600"/>
          <p14:tracePt t="31801" x="5010150" y="4064000"/>
          <p14:tracePt t="31818" x="5016500" y="4083050"/>
          <p14:tracePt t="31834" x="5016500" y="4095750"/>
          <p14:tracePt t="31851" x="5022850" y="4108450"/>
          <p14:tracePt t="31867" x="5022850" y="4146550"/>
          <p14:tracePt t="31885" x="5022850" y="4171950"/>
          <p14:tracePt t="31900" x="5022850" y="4184650"/>
          <p14:tracePt t="31917" x="5029200" y="4197350"/>
          <p14:tracePt t="31934" x="5029200" y="4203700"/>
          <p14:tracePt t="34027" x="5022850" y="4203700"/>
          <p14:tracePt t="34035" x="5016500" y="4210050"/>
          <p14:tracePt t="34067" x="5010150" y="4210050"/>
          <p14:tracePt t="34331" x="5003800" y="4216400"/>
          <p14:tracePt t="34339" x="4991100" y="4229100"/>
          <p14:tracePt t="34349" x="4991100" y="4235450"/>
          <p14:tracePt t="34366" x="4978400" y="4241800"/>
          <p14:tracePt t="34383" x="4978400" y="4254500"/>
          <p14:tracePt t="34483" x="4978400" y="4260850"/>
          <p14:tracePt t="34491" x="4978400" y="4267200"/>
          <p14:tracePt t="34500" x="4978400" y="4273550"/>
          <p14:tracePt t="34516" x="4978400" y="4279900"/>
          <p14:tracePt t="34533" x="4978400" y="4286250"/>
          <p14:tracePt t="34550" x="4978400" y="4298950"/>
          <p14:tracePt t="34566" x="4978400" y="4305300"/>
          <p14:tracePt t="34643" x="4972050" y="4305300"/>
          <p14:tracePt t="34651" x="4959350" y="4305300"/>
          <p14:tracePt t="34659" x="4953000" y="4305300"/>
          <p14:tracePt t="34668" x="4940300" y="4305300"/>
          <p14:tracePt t="34684" x="4902200" y="4292600"/>
          <p14:tracePt t="34700" x="4876800" y="4279900"/>
          <p14:tracePt t="34716" x="4838700" y="4273550"/>
          <p14:tracePt t="34733" x="4794250" y="4273550"/>
          <p14:tracePt t="34749" x="4730750" y="4273550"/>
          <p14:tracePt t="34766" x="4616450" y="4273550"/>
          <p14:tracePt t="34783" x="4495800" y="4286250"/>
          <p14:tracePt t="34800" x="4349750" y="4324350"/>
          <p14:tracePt t="34816" x="4216400" y="4368800"/>
          <p14:tracePt t="34833" x="4121150" y="4381500"/>
          <p14:tracePt t="34850" x="4032250" y="4394200"/>
          <p14:tracePt t="34866" x="3962400" y="4419600"/>
          <p14:tracePt t="34884" x="3848100" y="4445000"/>
          <p14:tracePt t="34900" x="3778250" y="4451350"/>
          <p14:tracePt t="34916" x="3708400" y="4470400"/>
          <p14:tracePt t="34933" x="3613150" y="4483100"/>
          <p14:tracePt t="34950" x="3486150" y="4521200"/>
          <p14:tracePt t="34966" x="3397250" y="4552950"/>
          <p14:tracePt t="34983" x="3333750" y="4572000"/>
          <p14:tracePt t="34999" x="3302000" y="4578350"/>
          <p14:tracePt t="35016" x="3282950" y="4591050"/>
          <p14:tracePt t="35033" x="3232150" y="4610100"/>
          <p14:tracePt t="35049" x="3155950" y="4654550"/>
          <p14:tracePt t="35066" x="3092450" y="4679950"/>
          <p14:tracePt t="35083" x="3028950" y="4699000"/>
          <p14:tracePt t="35100" x="3016250" y="4705350"/>
          <p14:tracePt t="35116" x="3003550" y="4705350"/>
          <p14:tracePt t="35133" x="2965450" y="4705350"/>
          <p14:tracePt t="35149" x="2940050" y="4705350"/>
          <p14:tracePt t="35166" x="2914650" y="4699000"/>
          <p14:tracePt t="35183" x="2876550" y="4679950"/>
          <p14:tracePt t="35199" x="2857500" y="4667250"/>
          <p14:tracePt t="35216" x="2844800" y="4660900"/>
          <p14:tracePt t="35233" x="2832100" y="4654550"/>
          <p14:tracePt t="35249" x="2825750" y="4654550"/>
          <p14:tracePt t="35266" x="2819400" y="4648200"/>
          <p14:tracePt t="36372" x="2825750" y="4648200"/>
          <p14:tracePt t="36908" x="2832100" y="4648200"/>
          <p14:tracePt t="36916" x="2838450" y="4648200"/>
          <p14:tracePt t="36924" x="2844800" y="4648200"/>
          <p14:tracePt t="37725" x="2851150" y="4648200"/>
          <p14:tracePt t="37733" x="2857500" y="4648200"/>
          <p14:tracePt t="37757" x="2863850" y="4654550"/>
          <p14:tracePt t="37893" x="2863850" y="4648200"/>
          <p14:tracePt t="37901" x="2863850" y="4635500"/>
          <p14:tracePt t="37933" x="2857500" y="4629150"/>
          <p14:tracePt t="38429" x="2857500" y="4622800"/>
          <p14:tracePt t="38709" x="2851150" y="4622800"/>
          <p14:tracePt t="38717" x="2844800" y="4622800"/>
          <p14:tracePt t="38733" x="2832100" y="4622800"/>
          <p14:tracePt t="38741" x="2819400" y="4622800"/>
          <p14:tracePt t="38750" x="2800350" y="4622800"/>
          <p14:tracePt t="38765" x="2774950" y="4622800"/>
          <p14:tracePt t="38782" x="2743200" y="4616450"/>
          <p14:tracePt t="38798" x="2717800" y="4616450"/>
          <p14:tracePt t="38815" x="2698750" y="4610100"/>
          <p14:tracePt t="38831" x="2692400" y="4603750"/>
          <p14:tracePt t="38848" x="2686050" y="4603750"/>
          <p14:tracePt t="38865" x="2673350" y="4591050"/>
          <p14:tracePt t="38881" x="2660650" y="4584700"/>
          <p14:tracePt t="38898" x="2641600" y="4565650"/>
          <p14:tracePt t="38915" x="2635250" y="4552950"/>
          <p14:tracePt t="38931" x="2609850" y="4527550"/>
          <p14:tracePt t="38948" x="2597150" y="4495800"/>
          <p14:tracePt t="38965" x="2590800" y="4476750"/>
          <p14:tracePt t="38982" x="2584450" y="4464050"/>
          <p14:tracePt t="39014" x="2584450" y="4457700"/>
          <p14:tracePt t="39566" x="2590800" y="4457700"/>
          <p14:tracePt t="39597" x="2597150" y="4464050"/>
          <p14:tracePt t="39613" x="2603500" y="4470400"/>
          <p14:tracePt t="39621" x="2609850" y="4470400"/>
          <p14:tracePt t="39646" x="2616200" y="4476750"/>
          <p14:tracePt t="39662" x="2622550" y="4483100"/>
          <p14:tracePt t="39679" x="2628900" y="4489450"/>
          <p14:tracePt t="39686" x="2635250" y="4489450"/>
          <p14:tracePt t="39698" x="2641600" y="4502150"/>
          <p14:tracePt t="39715" x="2654300" y="4508500"/>
          <p14:tracePt t="39731" x="2660650" y="4514850"/>
          <p14:tracePt t="39886" x="2647950" y="4514850"/>
          <p14:tracePt t="39894" x="2635250" y="4514850"/>
          <p14:tracePt t="39902" x="2609850" y="4514850"/>
          <p14:tracePt t="39915" x="2597150" y="4514850"/>
          <p14:tracePt t="39931" x="2578100" y="4514850"/>
          <p14:tracePt t="39948" x="2571750" y="4514850"/>
          <p14:tracePt t="39964" x="2565400" y="4514850"/>
          <p14:tracePt t="39981" x="2559050" y="4508500"/>
          <p14:tracePt t="39998" x="2552700" y="4502150"/>
          <p14:tracePt t="40014" x="2546350" y="4495800"/>
          <p14:tracePt t="40038" x="2546350" y="4489450"/>
          <p14:tracePt t="40054" x="2546350" y="4483100"/>
          <p14:tracePt t="40064" x="2546350" y="4476750"/>
          <p14:tracePt t="40086" x="2546350" y="4470400"/>
          <p14:tracePt t="40098" x="2546350" y="4464050"/>
          <p14:tracePt t="40114" x="2552700" y="4464050"/>
          <p14:tracePt t="40182" x="2559050" y="4464050"/>
          <p14:tracePt t="40199" x="2565400" y="4470400"/>
          <p14:tracePt t="40206" x="2565400" y="4476750"/>
          <p14:tracePt t="40216" x="2571750" y="4483100"/>
          <p14:tracePt t="40231" x="2571750" y="4502150"/>
          <p14:tracePt t="40248" x="2578100" y="4521200"/>
          <p14:tracePt t="40281" x="2578100" y="4527550"/>
          <p14:tracePt t="40790" x="2578100" y="4533900"/>
          <p14:tracePt t="40798" x="2584450" y="4540250"/>
          <p14:tracePt t="40806" x="2584450" y="4546600"/>
          <p14:tracePt t="40816" x="2590800" y="4552950"/>
          <p14:tracePt t="40838" x="2597150" y="4552950"/>
          <p14:tracePt t="40854" x="2597150" y="4559300"/>
          <p14:tracePt t="40864" x="2597150" y="4565650"/>
          <p14:tracePt t="40881" x="2603500" y="4572000"/>
          <p14:tracePt t="40998" x="2603500" y="4578350"/>
          <p14:tracePt t="41030" x="2603500" y="4584700"/>
          <p14:tracePt t="41054" x="2609850" y="4591050"/>
          <p14:tracePt t="41126" x="2609850" y="4610100"/>
          <p14:tracePt t="41135" x="2603500" y="4616450"/>
          <p14:tracePt t="41142" x="2597150" y="4635500"/>
          <p14:tracePt t="41150" x="2590800" y="4660900"/>
          <p14:tracePt t="41164" x="2578100" y="4686300"/>
          <p14:tracePt t="41181" x="2559050" y="4730750"/>
          <p14:tracePt t="41197" x="2546350" y="4762500"/>
          <p14:tracePt t="41214" x="2527300" y="4813300"/>
          <p14:tracePt t="41231" x="2508250" y="4845050"/>
          <p14:tracePt t="41247" x="2489200" y="4889500"/>
          <p14:tracePt t="41264" x="2463800" y="4908550"/>
          <p14:tracePt t="41281" x="2444750" y="4940300"/>
          <p14:tracePt t="41297" x="2400300" y="4965700"/>
          <p14:tracePt t="41314" x="2324100" y="5010150"/>
          <p14:tracePt t="41331" x="2241550" y="5054600"/>
          <p14:tracePt t="41347" x="2171700" y="5092700"/>
          <p14:tracePt t="41364" x="2114550" y="5105400"/>
          <p14:tracePt t="41381" x="2082800" y="5111750"/>
          <p14:tracePt t="41398" x="2038350" y="5118100"/>
          <p14:tracePt t="41414" x="2000250" y="5130800"/>
          <p14:tracePt t="41431" x="1962150" y="5137150"/>
          <p14:tracePt t="41447" x="1911350" y="5137150"/>
          <p14:tracePt t="41464" x="1847850" y="5137150"/>
          <p14:tracePt t="41481" x="1771650" y="5137150"/>
          <p14:tracePt t="41497" x="1689100" y="5137150"/>
          <p14:tracePt t="41514" x="1612900" y="5137150"/>
          <p14:tracePt t="41530" x="1549400" y="5137150"/>
          <p14:tracePt t="41547" x="1460500" y="5137150"/>
          <p14:tracePt t="41564" x="1358900" y="5111750"/>
          <p14:tracePt t="41580" x="1289050" y="5092700"/>
          <p14:tracePt t="41597" x="1219200" y="5060950"/>
          <p14:tracePt t="41614" x="1187450" y="5054600"/>
          <p14:tracePt t="41630" x="1168400" y="5035550"/>
          <p14:tracePt t="41664" x="1162050" y="5035550"/>
          <p14:tracePt t="41680" x="1155700" y="5016500"/>
          <p14:tracePt t="41697" x="1143000" y="5003800"/>
          <p14:tracePt t="41714" x="1136650" y="4991100"/>
          <p14:tracePt t="41731" x="1123950" y="4978400"/>
          <p14:tracePt t="41747" x="1117600" y="4965700"/>
          <p14:tracePt t="41764" x="1111250" y="4959350"/>
          <p14:tracePt t="41781" x="1104900" y="4953000"/>
          <p14:tracePt t="41815" x="1098550" y="4946650"/>
          <p14:tracePt t="41855" x="1117600" y="4953000"/>
          <p14:tracePt t="41864" x="1155700" y="4984750"/>
          <p14:tracePt t="41871" x="1193800" y="5016500"/>
          <p14:tracePt t="41880" x="1231900" y="5054600"/>
          <p14:tracePt t="41897" x="1289050" y="5099050"/>
          <p14:tracePt t="41914" x="1352550" y="5168900"/>
          <p14:tracePt t="41931" x="1390650" y="5213350"/>
          <p14:tracePt t="41947" x="1435100" y="5245100"/>
          <p14:tracePt t="41964" x="1473200" y="5283200"/>
          <p14:tracePt t="41980" x="1504950" y="5302250"/>
          <p14:tracePt t="41997" x="1549400" y="5321300"/>
          <p14:tracePt t="42014" x="1600200" y="5327650"/>
          <p14:tracePt t="42031" x="1676400" y="5334000"/>
          <p14:tracePt t="42047" x="1778000" y="5327650"/>
          <p14:tracePt t="42064" x="1898650" y="5308600"/>
          <p14:tracePt t="42080" x="1987550" y="5276850"/>
          <p14:tracePt t="42097" x="2051050" y="5251450"/>
          <p14:tracePt t="42114" x="2120900" y="5219700"/>
          <p14:tracePt t="42130" x="2159000" y="5181600"/>
          <p14:tracePt t="42147" x="2203450" y="5137150"/>
          <p14:tracePt t="42164" x="2247900" y="5105400"/>
          <p14:tracePt t="42180" x="2254250" y="5060950"/>
          <p14:tracePt t="42197" x="2266950" y="5029200"/>
          <p14:tracePt t="42214" x="2273300" y="4997450"/>
          <p14:tracePt t="42231" x="2279650" y="4972050"/>
          <p14:tracePt t="42247" x="2279650" y="4946650"/>
          <p14:tracePt t="42264" x="2286000" y="4927600"/>
          <p14:tracePt t="42281" x="2292350" y="4902200"/>
          <p14:tracePt t="42297" x="2298700" y="4889500"/>
          <p14:tracePt t="42647" x="2298700" y="4883150"/>
          <p14:tracePt t="42655" x="2311400" y="4876800"/>
          <p14:tracePt t="42664" x="2330450" y="4857750"/>
          <p14:tracePt t="42681" x="2362200" y="4819650"/>
          <p14:tracePt t="42697" x="2374900" y="4787900"/>
          <p14:tracePt t="42714" x="2387600" y="4768850"/>
          <p14:tracePt t="42730" x="2400300" y="4756150"/>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98111"/>
            <a:ext cx="7886700" cy="680834"/>
          </a:xfrm>
          <a:solidFill>
            <a:srgbClr val="FFC000"/>
          </a:solidFill>
        </p:spPr>
        <p:txBody>
          <a:bodyPr>
            <a:normAutofit fontScale="90000"/>
          </a:bodyPr>
          <a:lstStyle/>
          <a:p>
            <a:pPr algn="ctr"/>
            <a:r>
              <a:rPr lang="ja-JP" altLang="en-US" dirty="0"/>
              <a:t>新専門医制度での修練施設群</a:t>
            </a:r>
            <a:endParaRPr kumimoji="1" lang="ja-JP" altLang="en-US" dirty="0"/>
          </a:p>
        </p:txBody>
      </p:sp>
      <p:sp>
        <p:nvSpPr>
          <p:cNvPr id="4" name="円/楕円 3"/>
          <p:cNvSpPr/>
          <p:nvPr/>
        </p:nvSpPr>
        <p:spPr>
          <a:xfrm>
            <a:off x="6578850" y="2858276"/>
            <a:ext cx="562177" cy="472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楕円 4"/>
          <p:cNvSpPr/>
          <p:nvPr/>
        </p:nvSpPr>
        <p:spPr>
          <a:xfrm>
            <a:off x="6578850" y="3608529"/>
            <a:ext cx="528382" cy="4478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7112675" y="2753534"/>
            <a:ext cx="2031325" cy="584775"/>
          </a:xfrm>
          <a:prstGeom prst="rect">
            <a:avLst/>
          </a:prstGeom>
          <a:noFill/>
        </p:spPr>
        <p:txBody>
          <a:bodyPr wrap="none" rtlCol="0">
            <a:spAutoFit/>
          </a:bodyPr>
          <a:lstStyle/>
          <a:p>
            <a:r>
              <a:rPr kumimoji="1" lang="ja-JP" altLang="en-US" sz="3200" dirty="0"/>
              <a:t>：基幹施設</a:t>
            </a:r>
          </a:p>
        </p:txBody>
      </p:sp>
      <p:sp>
        <p:nvSpPr>
          <p:cNvPr id="7" name="テキスト ボックス 6"/>
          <p:cNvSpPr txBox="1"/>
          <p:nvPr/>
        </p:nvSpPr>
        <p:spPr>
          <a:xfrm>
            <a:off x="7123559" y="3493762"/>
            <a:ext cx="2031325" cy="584775"/>
          </a:xfrm>
          <a:prstGeom prst="rect">
            <a:avLst/>
          </a:prstGeom>
          <a:noFill/>
        </p:spPr>
        <p:txBody>
          <a:bodyPr wrap="none" rtlCol="0">
            <a:spAutoFit/>
          </a:bodyPr>
          <a:lstStyle/>
          <a:p>
            <a:r>
              <a:rPr kumimoji="1" lang="ja-JP" altLang="en-US" sz="3200" dirty="0"/>
              <a:t>：関連施設</a:t>
            </a:r>
          </a:p>
        </p:txBody>
      </p:sp>
      <p:sp>
        <p:nvSpPr>
          <p:cNvPr id="9" name="テキスト ボックス 8"/>
          <p:cNvSpPr txBox="1"/>
          <p:nvPr/>
        </p:nvSpPr>
        <p:spPr>
          <a:xfrm>
            <a:off x="7134444" y="4244877"/>
            <a:ext cx="1620957" cy="584775"/>
          </a:xfrm>
          <a:prstGeom prst="rect">
            <a:avLst/>
          </a:prstGeom>
          <a:noFill/>
        </p:spPr>
        <p:txBody>
          <a:bodyPr wrap="none" rtlCol="0">
            <a:spAutoFit/>
          </a:bodyPr>
          <a:lstStyle/>
          <a:p>
            <a:r>
              <a:rPr kumimoji="1" lang="ja-JP" altLang="en-US" sz="3200" dirty="0"/>
              <a:t>：専攻医</a:t>
            </a:r>
          </a:p>
        </p:txBody>
      </p:sp>
      <p:sp>
        <p:nvSpPr>
          <p:cNvPr id="27" name="上カーブ矢印 26"/>
          <p:cNvSpPr/>
          <p:nvPr/>
        </p:nvSpPr>
        <p:spPr>
          <a:xfrm>
            <a:off x="968905" y="4729975"/>
            <a:ext cx="1928316" cy="421381"/>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9" name="円/楕円 28"/>
          <p:cNvSpPr/>
          <p:nvPr/>
        </p:nvSpPr>
        <p:spPr>
          <a:xfrm>
            <a:off x="566077" y="1823978"/>
            <a:ext cx="562177" cy="472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p:cNvSpPr/>
          <p:nvPr/>
        </p:nvSpPr>
        <p:spPr>
          <a:xfrm>
            <a:off x="55006" y="1980852"/>
            <a:ext cx="1577863" cy="31350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2" name="直線コネクタ 31"/>
          <p:cNvCxnSpPr/>
          <p:nvPr/>
        </p:nvCxnSpPr>
        <p:spPr>
          <a:xfrm>
            <a:off x="55006" y="3744337"/>
            <a:ext cx="157786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線矢印コネクタ 35"/>
          <p:cNvCxnSpPr/>
          <p:nvPr/>
        </p:nvCxnSpPr>
        <p:spPr>
          <a:xfrm flipH="1">
            <a:off x="1170231" y="1393732"/>
            <a:ext cx="428413" cy="31497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1436925" y="750246"/>
            <a:ext cx="7835799" cy="523220"/>
          </a:xfrm>
          <a:prstGeom prst="rect">
            <a:avLst/>
          </a:prstGeom>
          <a:noFill/>
        </p:spPr>
        <p:txBody>
          <a:bodyPr wrap="none" rtlCol="0">
            <a:spAutoFit/>
          </a:bodyPr>
          <a:lstStyle/>
          <a:p>
            <a:r>
              <a:rPr kumimoji="1" lang="ja-JP" altLang="en-US" sz="2800" b="1" u="sng" dirty="0"/>
              <a:t>修練統括施設</a:t>
            </a:r>
            <a:r>
              <a:rPr kumimoji="1" lang="ja-JP" altLang="en-US" sz="2400" dirty="0"/>
              <a:t>（複数の修練指導者が常勤する基幹施設）</a:t>
            </a:r>
          </a:p>
        </p:txBody>
      </p:sp>
      <p:sp>
        <p:nvSpPr>
          <p:cNvPr id="41" name="円/楕円 40"/>
          <p:cNvSpPr/>
          <p:nvPr/>
        </p:nvSpPr>
        <p:spPr>
          <a:xfrm>
            <a:off x="2677695" y="1813129"/>
            <a:ext cx="562177" cy="472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円/楕円 41"/>
          <p:cNvSpPr/>
          <p:nvPr/>
        </p:nvSpPr>
        <p:spPr>
          <a:xfrm>
            <a:off x="1916461" y="1980850"/>
            <a:ext cx="2140169" cy="31350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3" name="直線コネクタ 42"/>
          <p:cNvCxnSpPr/>
          <p:nvPr/>
        </p:nvCxnSpPr>
        <p:spPr>
          <a:xfrm>
            <a:off x="1916461" y="3787876"/>
            <a:ext cx="2140169"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円/楕円 43"/>
          <p:cNvSpPr/>
          <p:nvPr/>
        </p:nvSpPr>
        <p:spPr>
          <a:xfrm>
            <a:off x="2034920" y="3089689"/>
            <a:ext cx="528382" cy="4478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円/楕円 44"/>
          <p:cNvSpPr/>
          <p:nvPr/>
        </p:nvSpPr>
        <p:spPr>
          <a:xfrm>
            <a:off x="2723866" y="3079222"/>
            <a:ext cx="528382" cy="4478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円/楕円 48"/>
          <p:cNvSpPr/>
          <p:nvPr/>
        </p:nvSpPr>
        <p:spPr>
          <a:xfrm>
            <a:off x="4086930" y="1813129"/>
            <a:ext cx="562177" cy="472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0" name="円/楕円 49"/>
          <p:cNvSpPr/>
          <p:nvPr/>
        </p:nvSpPr>
        <p:spPr>
          <a:xfrm>
            <a:off x="3302677" y="1980850"/>
            <a:ext cx="2161961" cy="31350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1" name="直線コネクタ 50"/>
          <p:cNvCxnSpPr/>
          <p:nvPr/>
        </p:nvCxnSpPr>
        <p:spPr>
          <a:xfrm>
            <a:off x="3302677" y="3787877"/>
            <a:ext cx="2161961" cy="0"/>
          </a:xfrm>
          <a:prstGeom prst="line">
            <a:avLst/>
          </a:prstGeom>
        </p:spPr>
        <p:style>
          <a:lnRef idx="1">
            <a:schemeClr val="accent1"/>
          </a:lnRef>
          <a:fillRef idx="0">
            <a:schemeClr val="accent1"/>
          </a:fillRef>
          <a:effectRef idx="0">
            <a:schemeClr val="accent1"/>
          </a:effectRef>
          <a:fontRef idx="minor">
            <a:schemeClr val="tx1"/>
          </a:fontRef>
        </p:style>
      </p:cxnSp>
      <p:sp>
        <p:nvSpPr>
          <p:cNvPr id="53" name="円/楕円 52"/>
          <p:cNvSpPr/>
          <p:nvPr/>
        </p:nvSpPr>
        <p:spPr>
          <a:xfrm>
            <a:off x="4793594" y="2926687"/>
            <a:ext cx="528382" cy="4478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円/楕円 53"/>
          <p:cNvSpPr/>
          <p:nvPr/>
        </p:nvSpPr>
        <p:spPr>
          <a:xfrm>
            <a:off x="4064249" y="2916664"/>
            <a:ext cx="562177" cy="472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55" name="直線矢印コネクタ 54"/>
          <p:cNvCxnSpPr/>
          <p:nvPr/>
        </p:nvCxnSpPr>
        <p:spPr>
          <a:xfrm>
            <a:off x="3906415" y="1426389"/>
            <a:ext cx="367809" cy="29284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p:cNvCxnSpPr/>
          <p:nvPr/>
        </p:nvCxnSpPr>
        <p:spPr>
          <a:xfrm>
            <a:off x="2792202" y="1429434"/>
            <a:ext cx="41051" cy="27927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9" name="テキスト ボックス 58"/>
          <p:cNvSpPr txBox="1"/>
          <p:nvPr/>
        </p:nvSpPr>
        <p:spPr>
          <a:xfrm>
            <a:off x="6537561" y="5321267"/>
            <a:ext cx="1627369" cy="523220"/>
          </a:xfrm>
          <a:prstGeom prst="rect">
            <a:avLst/>
          </a:prstGeom>
          <a:noFill/>
        </p:spPr>
        <p:txBody>
          <a:bodyPr wrap="none" rtlCol="0">
            <a:spAutoFit/>
          </a:bodyPr>
          <a:lstStyle/>
          <a:p>
            <a:r>
              <a:rPr kumimoji="1" lang="ja-JP" altLang="en-US" sz="2800" b="1" u="sng" dirty="0"/>
              <a:t>連携施設</a:t>
            </a:r>
          </a:p>
        </p:txBody>
      </p:sp>
      <p:cxnSp>
        <p:nvCxnSpPr>
          <p:cNvPr id="60" name="直線矢印コネクタ 59"/>
          <p:cNvCxnSpPr/>
          <p:nvPr/>
        </p:nvCxnSpPr>
        <p:spPr>
          <a:xfrm flipH="1" flipV="1">
            <a:off x="5419361" y="3229971"/>
            <a:ext cx="1054098" cy="225518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矢印コネクタ 62"/>
          <p:cNvCxnSpPr/>
          <p:nvPr/>
        </p:nvCxnSpPr>
        <p:spPr>
          <a:xfrm flipH="1" flipV="1">
            <a:off x="4676064" y="3286527"/>
            <a:ext cx="1808389" cy="219863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テキスト ボックス 64"/>
          <p:cNvSpPr txBox="1"/>
          <p:nvPr/>
        </p:nvSpPr>
        <p:spPr>
          <a:xfrm>
            <a:off x="6600387" y="5997475"/>
            <a:ext cx="2236510" cy="584775"/>
          </a:xfrm>
          <a:prstGeom prst="rect">
            <a:avLst/>
          </a:prstGeom>
          <a:noFill/>
          <a:ln>
            <a:solidFill>
              <a:schemeClr val="tx1"/>
            </a:solidFill>
          </a:ln>
        </p:spPr>
        <p:txBody>
          <a:bodyPr wrap="none" rtlCol="0">
            <a:spAutoFit/>
          </a:bodyPr>
          <a:lstStyle/>
          <a:p>
            <a:r>
              <a:rPr kumimoji="1" lang="ja-JP" altLang="en-US" sz="3200" dirty="0"/>
              <a:t>修練施設群</a:t>
            </a:r>
          </a:p>
        </p:txBody>
      </p:sp>
      <p:cxnSp>
        <p:nvCxnSpPr>
          <p:cNvPr id="67" name="直線矢印コネクタ 66"/>
          <p:cNvCxnSpPr>
            <a:stCxn id="65" idx="1"/>
          </p:cNvCxnSpPr>
          <p:nvPr/>
        </p:nvCxnSpPr>
        <p:spPr>
          <a:xfrm flipH="1" flipV="1">
            <a:off x="5161041" y="4778016"/>
            <a:ext cx="1439346" cy="151184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0" name="直線矢印コネクタ 69"/>
          <p:cNvCxnSpPr>
            <a:stCxn id="65" idx="1"/>
          </p:cNvCxnSpPr>
          <p:nvPr/>
        </p:nvCxnSpPr>
        <p:spPr>
          <a:xfrm flipH="1" flipV="1">
            <a:off x="3624825" y="4764937"/>
            <a:ext cx="2975562" cy="152492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2" name="直線矢印コネクタ 71"/>
          <p:cNvCxnSpPr>
            <a:stCxn id="65" idx="1"/>
          </p:cNvCxnSpPr>
          <p:nvPr/>
        </p:nvCxnSpPr>
        <p:spPr>
          <a:xfrm flipH="1" flipV="1">
            <a:off x="1442711" y="4576112"/>
            <a:ext cx="5157676" cy="171375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4" name="円/楕円 73"/>
          <p:cNvSpPr/>
          <p:nvPr/>
        </p:nvSpPr>
        <p:spPr>
          <a:xfrm>
            <a:off x="4335674" y="2404159"/>
            <a:ext cx="562177" cy="472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5" name="円/楕円 74"/>
          <p:cNvSpPr/>
          <p:nvPr/>
        </p:nvSpPr>
        <p:spPr>
          <a:xfrm>
            <a:off x="2421076" y="2468584"/>
            <a:ext cx="528382" cy="4478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76" name="直線矢印コネクタ 75"/>
          <p:cNvCxnSpPr/>
          <p:nvPr/>
        </p:nvCxnSpPr>
        <p:spPr>
          <a:xfrm flipH="1" flipV="1">
            <a:off x="4844132" y="2773384"/>
            <a:ext cx="1603663" cy="267877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円/楕円 51"/>
          <p:cNvSpPr/>
          <p:nvPr/>
        </p:nvSpPr>
        <p:spPr>
          <a:xfrm>
            <a:off x="3403536" y="3229614"/>
            <a:ext cx="528382" cy="447888"/>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円/楕円 55"/>
          <p:cNvSpPr/>
          <p:nvPr/>
        </p:nvSpPr>
        <p:spPr>
          <a:xfrm>
            <a:off x="3409607" y="2729474"/>
            <a:ext cx="562177" cy="472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590149" y="5233599"/>
            <a:ext cx="2646878" cy="461665"/>
          </a:xfrm>
          <a:prstGeom prst="rect">
            <a:avLst/>
          </a:prstGeom>
          <a:noFill/>
        </p:spPr>
        <p:txBody>
          <a:bodyPr wrap="none" rtlCol="0">
            <a:spAutoFit/>
          </a:bodyPr>
          <a:lstStyle/>
          <a:p>
            <a:r>
              <a:rPr kumimoji="1" lang="ja-JP" altLang="en-US" sz="2400" dirty="0">
                <a:solidFill>
                  <a:srgbClr val="0070C0"/>
                </a:solidFill>
              </a:rPr>
              <a:t>専攻医の移籍可能</a:t>
            </a:r>
          </a:p>
        </p:txBody>
      </p:sp>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66060" y="4301575"/>
            <a:ext cx="381764" cy="607351"/>
          </a:xfrm>
          <a:prstGeom prst="rect">
            <a:avLst/>
          </a:prstGeom>
        </p:spPr>
      </p:pic>
      <p:pic>
        <p:nvPicPr>
          <p:cNvPr id="64" name="図 6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138" y="3819304"/>
            <a:ext cx="381764" cy="607351"/>
          </a:xfrm>
          <a:prstGeom prst="rect">
            <a:avLst/>
          </a:prstGeom>
        </p:spPr>
      </p:pic>
      <p:pic>
        <p:nvPicPr>
          <p:cNvPr id="66" name="図 6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9378" y="4144424"/>
            <a:ext cx="381764" cy="607351"/>
          </a:xfrm>
          <a:prstGeom prst="rect">
            <a:avLst/>
          </a:prstGeom>
        </p:spPr>
      </p:pic>
      <p:pic>
        <p:nvPicPr>
          <p:cNvPr id="68" name="図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0738" y="4113944"/>
            <a:ext cx="381764" cy="607351"/>
          </a:xfrm>
          <a:prstGeom prst="rect">
            <a:avLst/>
          </a:prstGeom>
        </p:spPr>
      </p:pic>
      <p:pic>
        <p:nvPicPr>
          <p:cNvPr id="71" name="図 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36018" y="3839624"/>
            <a:ext cx="381764" cy="607351"/>
          </a:xfrm>
          <a:prstGeom prst="rect">
            <a:avLst/>
          </a:prstGeom>
        </p:spPr>
      </p:pic>
      <p:pic>
        <p:nvPicPr>
          <p:cNvPr id="73" name="図 7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0258" y="4164744"/>
            <a:ext cx="381764" cy="607351"/>
          </a:xfrm>
          <a:prstGeom prst="rect">
            <a:avLst/>
          </a:prstGeom>
        </p:spPr>
      </p:pic>
      <p:pic>
        <p:nvPicPr>
          <p:cNvPr id="77" name="図 7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91618" y="4134264"/>
            <a:ext cx="381764" cy="607351"/>
          </a:xfrm>
          <a:prstGeom prst="rect">
            <a:avLst/>
          </a:prstGeom>
        </p:spPr>
      </p:pic>
      <p:cxnSp>
        <p:nvCxnSpPr>
          <p:cNvPr id="78" name="直線コネクタ 77"/>
          <p:cNvCxnSpPr/>
          <p:nvPr/>
        </p:nvCxnSpPr>
        <p:spPr>
          <a:xfrm>
            <a:off x="3722766" y="3795137"/>
            <a:ext cx="1577863" cy="0"/>
          </a:xfrm>
          <a:prstGeom prst="line">
            <a:avLst/>
          </a:prstGeom>
        </p:spPr>
        <p:style>
          <a:lnRef idx="1">
            <a:schemeClr val="accent1"/>
          </a:lnRef>
          <a:fillRef idx="0">
            <a:schemeClr val="accent1"/>
          </a:fillRef>
          <a:effectRef idx="0">
            <a:schemeClr val="accent1"/>
          </a:effectRef>
          <a:fontRef idx="minor">
            <a:schemeClr val="tx1"/>
          </a:fontRef>
        </p:style>
      </p:cxnSp>
      <p:pic>
        <p:nvPicPr>
          <p:cNvPr id="79" name="図 7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2898" y="3870104"/>
            <a:ext cx="381764" cy="607351"/>
          </a:xfrm>
          <a:prstGeom prst="rect">
            <a:avLst/>
          </a:prstGeom>
        </p:spPr>
      </p:pic>
      <p:pic>
        <p:nvPicPr>
          <p:cNvPr id="80" name="図 7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77138" y="4195224"/>
            <a:ext cx="381764" cy="607351"/>
          </a:xfrm>
          <a:prstGeom prst="rect">
            <a:avLst/>
          </a:prstGeom>
        </p:spPr>
      </p:pic>
      <p:pic>
        <p:nvPicPr>
          <p:cNvPr id="81" name="図 8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98498" y="4164744"/>
            <a:ext cx="381764" cy="607351"/>
          </a:xfrm>
          <a:prstGeom prst="rect">
            <a:avLst/>
          </a:prstGeom>
        </p:spPr>
      </p:pic>
      <p:cxnSp>
        <p:nvCxnSpPr>
          <p:cNvPr id="14" name="直線コネクタ 13"/>
          <p:cNvCxnSpPr/>
          <p:nvPr/>
        </p:nvCxnSpPr>
        <p:spPr>
          <a:xfrm>
            <a:off x="3923439" y="3791327"/>
            <a:ext cx="108596" cy="154706"/>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直線コネクタ 81"/>
          <p:cNvCxnSpPr/>
          <p:nvPr/>
        </p:nvCxnSpPr>
        <p:spPr>
          <a:xfrm>
            <a:off x="3835809" y="3802757"/>
            <a:ext cx="163562" cy="235419"/>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直線コネクタ 82"/>
          <p:cNvCxnSpPr/>
          <p:nvPr/>
        </p:nvCxnSpPr>
        <p:spPr>
          <a:xfrm>
            <a:off x="3727859" y="3805932"/>
            <a:ext cx="243925" cy="336695"/>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直線コネクタ 83"/>
          <p:cNvCxnSpPr/>
          <p:nvPr/>
        </p:nvCxnSpPr>
        <p:spPr>
          <a:xfrm>
            <a:off x="3607209" y="3790057"/>
            <a:ext cx="322679" cy="463028"/>
          </a:xfrm>
          <a:prstGeom prst="line">
            <a:avLst/>
          </a:prstGeom>
        </p:spPr>
        <p:style>
          <a:lnRef idx="1">
            <a:schemeClr val="accent1"/>
          </a:lnRef>
          <a:fillRef idx="0">
            <a:schemeClr val="accent1"/>
          </a:fillRef>
          <a:effectRef idx="0">
            <a:schemeClr val="accent1"/>
          </a:effectRef>
          <a:fontRef idx="minor">
            <a:schemeClr val="tx1"/>
          </a:fontRef>
        </p:style>
      </p:cxnSp>
      <p:cxnSp>
        <p:nvCxnSpPr>
          <p:cNvPr id="85" name="直線コネクタ 84"/>
          <p:cNvCxnSpPr/>
          <p:nvPr/>
        </p:nvCxnSpPr>
        <p:spPr>
          <a:xfrm>
            <a:off x="3467509" y="3793232"/>
            <a:ext cx="421520" cy="593179"/>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直線コネクタ 85"/>
          <p:cNvCxnSpPr/>
          <p:nvPr/>
        </p:nvCxnSpPr>
        <p:spPr>
          <a:xfrm>
            <a:off x="3327809" y="3783707"/>
            <a:ext cx="503225" cy="693748"/>
          </a:xfrm>
          <a:prstGeom prst="line">
            <a:avLst/>
          </a:prstGeom>
        </p:spPr>
        <p:style>
          <a:lnRef idx="1">
            <a:schemeClr val="accent1"/>
          </a:lnRef>
          <a:fillRef idx="0">
            <a:schemeClr val="accent1"/>
          </a:fillRef>
          <a:effectRef idx="0">
            <a:schemeClr val="accent1"/>
          </a:effectRef>
          <a:fontRef idx="minor">
            <a:schemeClr val="tx1"/>
          </a:fontRef>
        </p:style>
      </p:cxnSp>
      <p:cxnSp>
        <p:nvCxnSpPr>
          <p:cNvPr id="87" name="直線コネクタ 86"/>
          <p:cNvCxnSpPr/>
          <p:nvPr/>
        </p:nvCxnSpPr>
        <p:spPr>
          <a:xfrm>
            <a:off x="3369876" y="4029059"/>
            <a:ext cx="410358" cy="575396"/>
          </a:xfrm>
          <a:prstGeom prst="line">
            <a:avLst/>
          </a:prstGeom>
        </p:spPr>
        <p:style>
          <a:lnRef idx="1">
            <a:schemeClr val="accent1"/>
          </a:lnRef>
          <a:fillRef idx="0">
            <a:schemeClr val="accent1"/>
          </a:fillRef>
          <a:effectRef idx="0">
            <a:schemeClr val="accent1"/>
          </a:effectRef>
          <a:fontRef idx="minor">
            <a:schemeClr val="tx1"/>
          </a:fontRef>
        </p:style>
      </p:cxnSp>
      <p:cxnSp>
        <p:nvCxnSpPr>
          <p:cNvPr id="88" name="直線コネクタ 87"/>
          <p:cNvCxnSpPr/>
          <p:nvPr/>
        </p:nvCxnSpPr>
        <p:spPr>
          <a:xfrm>
            <a:off x="3431674" y="4292509"/>
            <a:ext cx="275535" cy="388146"/>
          </a:xfrm>
          <a:prstGeom prst="line">
            <a:avLst/>
          </a:prstGeom>
        </p:spPr>
        <p:style>
          <a:lnRef idx="1">
            <a:schemeClr val="accent1"/>
          </a:lnRef>
          <a:fillRef idx="0">
            <a:schemeClr val="accent1"/>
          </a:fillRef>
          <a:effectRef idx="0">
            <a:schemeClr val="accent1"/>
          </a:effectRef>
          <a:fontRef idx="minor">
            <a:schemeClr val="tx1"/>
          </a:fontRef>
        </p:style>
      </p:cxnSp>
      <p:sp>
        <p:nvSpPr>
          <p:cNvPr id="69" name="テキスト ボックス 68"/>
          <p:cNvSpPr txBox="1"/>
          <p:nvPr/>
        </p:nvSpPr>
        <p:spPr>
          <a:xfrm>
            <a:off x="5198667" y="1238539"/>
            <a:ext cx="3927678" cy="1200329"/>
          </a:xfrm>
          <a:prstGeom prst="rect">
            <a:avLst/>
          </a:prstGeom>
          <a:noFill/>
          <a:ln>
            <a:solidFill>
              <a:schemeClr val="tx1"/>
            </a:solidFill>
          </a:ln>
        </p:spPr>
        <p:txBody>
          <a:bodyPr wrap="none" rtlCol="0">
            <a:spAutoFit/>
          </a:bodyPr>
          <a:lstStyle/>
          <a:p>
            <a:r>
              <a:rPr lang="ja-JP" altLang="en-US" sz="2400" dirty="0"/>
              <a:t>複数の施設群に属することも</a:t>
            </a:r>
            <a:endParaRPr lang="en-US" altLang="ja-JP" sz="2400" dirty="0"/>
          </a:p>
          <a:p>
            <a:r>
              <a:rPr lang="ja-JP" altLang="en-US" sz="2400" dirty="0"/>
              <a:t>妨げない　</a:t>
            </a:r>
            <a:r>
              <a:rPr kumimoji="1" lang="ja-JP" altLang="en-US" sz="2400" dirty="0"/>
              <a:t>症例数、専門医数</a:t>
            </a:r>
            <a:endParaRPr kumimoji="1" lang="en-US" altLang="ja-JP" sz="2400" dirty="0"/>
          </a:p>
          <a:p>
            <a:r>
              <a:rPr kumimoji="1" lang="ja-JP" altLang="en-US" sz="2400" dirty="0"/>
              <a:t>などの按分は必要ない</a:t>
            </a:r>
          </a:p>
        </p:txBody>
      </p:sp>
      <p:cxnSp>
        <p:nvCxnSpPr>
          <p:cNvPr id="17" name="曲線コネクタ 16"/>
          <p:cNvCxnSpPr>
            <a:stCxn id="69" idx="1"/>
          </p:cNvCxnSpPr>
          <p:nvPr/>
        </p:nvCxnSpPr>
        <p:spPr>
          <a:xfrm rot="10800000" flipV="1">
            <a:off x="3722771" y="1838704"/>
            <a:ext cx="1475897" cy="774336"/>
          </a:xfrm>
          <a:prstGeom prst="curvedConnector3">
            <a:avLst>
              <a:gd name="adj1" fmla="val 38937"/>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p:cNvSpPr txBox="1"/>
          <p:nvPr/>
        </p:nvSpPr>
        <p:spPr>
          <a:xfrm>
            <a:off x="1052052" y="5910610"/>
            <a:ext cx="4458272" cy="830997"/>
          </a:xfrm>
          <a:prstGeom prst="rect">
            <a:avLst/>
          </a:prstGeom>
          <a:noFill/>
          <a:ln>
            <a:solidFill>
              <a:schemeClr val="tx1"/>
            </a:solidFill>
          </a:ln>
        </p:spPr>
        <p:txBody>
          <a:bodyPr wrap="none" rtlCol="0">
            <a:spAutoFit/>
          </a:bodyPr>
          <a:lstStyle/>
          <a:p>
            <a:r>
              <a:rPr kumimoji="1" lang="ja-JP" altLang="en-US" sz="2400" dirty="0"/>
              <a:t>専攻医が同時に複数の施設群に</a:t>
            </a:r>
            <a:endParaRPr kumimoji="1" lang="en-US" altLang="ja-JP" sz="2400" dirty="0"/>
          </a:p>
          <a:p>
            <a:r>
              <a:rPr kumimoji="1" lang="ja-JP" altLang="en-US" sz="2400" dirty="0"/>
              <a:t>属することは認めない</a:t>
            </a:r>
          </a:p>
        </p:txBody>
      </p:sp>
      <p:cxnSp>
        <p:nvCxnSpPr>
          <p:cNvPr id="89" name="直線矢印コネクタ 88"/>
          <p:cNvCxnSpPr/>
          <p:nvPr/>
        </p:nvCxnSpPr>
        <p:spPr>
          <a:xfrm flipV="1">
            <a:off x="3719836" y="4374079"/>
            <a:ext cx="6460" cy="1536531"/>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 name="オーディ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032697811"/>
      </p:ext>
    </p:extLst>
  </p:cSld>
  <p:clrMapOvr>
    <a:masterClrMapping/>
  </p:clrMapOvr>
  <mc:AlternateContent xmlns:mc="http://schemas.openxmlformats.org/markup-compatibility/2006" xmlns:p14="http://schemas.microsoft.com/office/powerpoint/2010/main">
    <mc:Choice Requires="p14">
      <p:transition spd="slow" p14:dur="2000" advTm="21732"/>
    </mc:Choice>
    <mc:Fallback xmlns="">
      <p:transition spd="slow" advTm="21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2886" x="2419350" y="4737100"/>
          <p14:tracePt t="2894" x="2495550" y="4699000"/>
          <p14:tracePt t="2902" x="2578100" y="4641850"/>
          <p14:tracePt t="2914" x="2679700" y="4578350"/>
          <p14:tracePt t="2931" x="2844800" y="4470400"/>
          <p14:tracePt t="2948" x="2857500" y="4470400"/>
          <p14:tracePt t="4247" x="2863850" y="4470400"/>
          <p14:tracePt t="4255" x="2870200" y="4470400"/>
          <p14:tracePt t="4264" x="2889250" y="4470400"/>
          <p14:tracePt t="4281" x="2908300" y="4464050"/>
          <p14:tracePt t="4297" x="2914650" y="4464050"/>
          <p14:tracePt t="5071" x="2908300" y="4464050"/>
          <p14:tracePt t="5080" x="2889250" y="4457700"/>
          <p14:tracePt t="5087" x="2876550" y="4451350"/>
          <p14:tracePt t="5097" x="2851150" y="4445000"/>
          <p14:tracePt t="5114" x="2819400" y="4425950"/>
          <p14:tracePt t="5130" x="2800350" y="4394200"/>
          <p14:tracePt t="5147" x="2774950" y="4362450"/>
          <p14:tracePt t="5163" x="2755900" y="4318000"/>
          <p14:tracePt t="5181" x="2743200" y="4286250"/>
          <p14:tracePt t="5197" x="2743200" y="4235450"/>
          <p14:tracePt t="5213" x="2749550" y="4171950"/>
          <p14:tracePt t="5231" x="2806700" y="4076700"/>
          <p14:tracePt t="5247" x="2876550" y="3975100"/>
          <p14:tracePt t="5264" x="2901950" y="3930650"/>
          <p14:tracePt t="5280" x="2908300" y="3898900"/>
          <p14:tracePt t="5297" x="2908300" y="3867150"/>
          <p14:tracePt t="5313" x="2908300" y="3835400"/>
          <p14:tracePt t="5330" x="2870200" y="3803650"/>
          <p14:tracePt t="5347" x="2857500" y="3765550"/>
          <p14:tracePt t="5363" x="2857500" y="3663950"/>
          <p14:tracePt t="5380" x="2959100" y="3473450"/>
          <p14:tracePt t="5397" x="3092450" y="3302000"/>
          <p14:tracePt t="5413" x="3200400" y="3187700"/>
          <p14:tracePt t="5431" x="3263900" y="3168650"/>
          <p14:tracePt t="5447" x="3321050" y="3168650"/>
          <p14:tracePt t="5464" x="3371850" y="3168650"/>
          <p14:tracePt t="5480" x="3422650" y="3168650"/>
          <p14:tracePt t="5497" x="3454400" y="3168650"/>
          <p14:tracePt t="5513" x="3460750" y="3168650"/>
          <p14:tracePt t="5567" x="3467100" y="3168650"/>
          <p14:tracePt t="5575" x="3479800" y="3168650"/>
          <p14:tracePt t="5583" x="3498850" y="3168650"/>
          <p14:tracePt t="5597" x="3511550" y="3162300"/>
          <p14:tracePt t="5613" x="3543300" y="3162300"/>
          <p14:tracePt t="5630" x="3562350" y="3155950"/>
          <p14:tracePt t="5647" x="3575050" y="3155950"/>
          <p14:tracePt t="5663" x="3581400" y="3155950"/>
          <p14:tracePt t="5681" x="3594100" y="3155950"/>
          <p14:tracePt t="5713" x="3606800" y="3155950"/>
          <p14:tracePt t="5730" x="3613150" y="3155950"/>
          <p14:tracePt t="5747" x="3625850" y="3155950"/>
          <p14:tracePt t="5763" x="3638550" y="3155950"/>
          <p14:tracePt t="5797" x="3657600" y="3155950"/>
          <p14:tracePt t="5830" x="3683000" y="3168650"/>
          <p14:tracePt t="5847" x="3702050" y="3187700"/>
          <p14:tracePt t="5864" x="3733800" y="3244850"/>
          <p14:tracePt t="5881" x="3759200" y="3289300"/>
          <p14:tracePt t="5897" x="3778250" y="3314700"/>
          <p14:tracePt t="5913" x="3790950" y="3346450"/>
          <p14:tracePt t="5930" x="3797300" y="3365500"/>
          <p14:tracePt t="5947" x="3797300" y="3378200"/>
          <p14:tracePt t="5963" x="3797300" y="3397250"/>
          <p14:tracePt t="5980" x="3797300" y="3409950"/>
          <p14:tracePt t="5997" x="3797300" y="3422650"/>
          <p14:tracePt t="6013" x="3797300" y="3448050"/>
          <p14:tracePt t="6030" x="3797300" y="3454400"/>
          <p14:tracePt t="6047" x="3778250" y="3467100"/>
          <p14:tracePt t="6064" x="3740150" y="3479800"/>
          <p14:tracePt t="6081" x="3714750" y="3486150"/>
          <p14:tracePt t="6097" x="3702050" y="3492500"/>
          <p14:tracePt t="6113" x="3689350" y="3498850"/>
          <p14:tracePt t="6130" x="3676650" y="3498850"/>
          <p14:tracePt t="6146" x="3663950" y="3498850"/>
          <p14:tracePt t="6163" x="3657600" y="3498850"/>
          <p14:tracePt t="6180" x="3638550" y="3498850"/>
          <p14:tracePt t="6196" x="3625850" y="3498850"/>
          <p14:tracePt t="6213" x="3587750" y="3498850"/>
          <p14:tracePt t="6230" x="3543300" y="3479800"/>
          <p14:tracePt t="6247" x="3524250" y="3460750"/>
          <p14:tracePt t="6264" x="3479800" y="3403600"/>
          <p14:tracePt t="6281" x="3467100" y="3359150"/>
          <p14:tracePt t="6296" x="3460750" y="3302000"/>
          <p14:tracePt t="6313" x="3454400" y="3251200"/>
          <p14:tracePt t="6330" x="3448050" y="3200400"/>
          <p14:tracePt t="6346" x="3448050" y="3168650"/>
          <p14:tracePt t="6363" x="3448050" y="3111500"/>
          <p14:tracePt t="6380" x="3467100" y="3060700"/>
          <p14:tracePt t="6396" x="3498850" y="3016250"/>
          <p14:tracePt t="6413" x="3530600" y="2984500"/>
          <p14:tracePt t="6430" x="3556000" y="2965450"/>
          <p14:tracePt t="6432" x="3562350" y="2952750"/>
          <p14:tracePt t="6446" x="3568700" y="2940050"/>
          <p14:tracePt t="6464" x="3594100" y="2927350"/>
          <p14:tracePt t="6480" x="3600450" y="2921000"/>
          <p14:tracePt t="6497" x="3606800" y="2921000"/>
          <p14:tracePt t="6513" x="3613150" y="2921000"/>
          <p14:tracePt t="6530" x="3625850" y="2921000"/>
          <p14:tracePt t="6546" x="3651250" y="2921000"/>
          <p14:tracePt t="6563" x="3683000" y="2921000"/>
          <p14:tracePt t="6580" x="3727450" y="2927350"/>
          <p14:tracePt t="6596" x="3765550" y="2946400"/>
          <p14:tracePt t="6613" x="3822700" y="2978150"/>
          <p14:tracePt t="6630" x="3854450" y="3035300"/>
          <p14:tracePt t="6646" x="3879850" y="3073400"/>
          <p14:tracePt t="6663" x="3886200" y="3117850"/>
          <p14:tracePt t="6681" x="3892550" y="3162300"/>
          <p14:tracePt t="6697" x="3892550" y="3200400"/>
          <p14:tracePt t="6713" x="3892550" y="3244850"/>
          <p14:tracePt t="6730" x="3892550" y="3282950"/>
          <p14:tracePt t="6746" x="3886200" y="3327400"/>
          <p14:tracePt t="6763" x="3886200" y="3340100"/>
          <p14:tracePt t="6780" x="3886200" y="3346450"/>
          <p14:tracePt t="6796" x="3886200" y="3352800"/>
          <p14:tracePt t="6813" x="3886200" y="3359150"/>
          <p14:tracePt t="6846" x="3879850" y="3365500"/>
          <p14:tracePt t="6863" x="3867150" y="3365500"/>
          <p14:tracePt t="6880" x="3829050" y="3390900"/>
          <p14:tracePt t="6896" x="3790950" y="3409950"/>
          <p14:tracePt t="6913" x="3759200" y="3416300"/>
          <p14:tracePt t="6930" x="3708400" y="3416300"/>
          <p14:tracePt t="6946" x="3663950" y="3416300"/>
          <p14:tracePt t="6963" x="3613150" y="3416300"/>
          <p14:tracePt t="6980" x="3568700" y="3416300"/>
          <p14:tracePt t="6996" x="3524250" y="3378200"/>
          <p14:tracePt t="7013" x="3454400" y="3327400"/>
          <p14:tracePt t="7030" x="3416300" y="3276600"/>
          <p14:tracePt t="7046" x="3397250" y="3225800"/>
          <p14:tracePt t="7063" x="3397250" y="3168650"/>
          <p14:tracePt t="7080" x="3397250" y="3073400"/>
          <p14:tracePt t="7096" x="3397250" y="3003550"/>
          <p14:tracePt t="7113" x="3409950" y="2965450"/>
          <p14:tracePt t="7130" x="3422650" y="2940050"/>
          <p14:tracePt t="7147" x="3441700" y="2921000"/>
          <p14:tracePt t="7163" x="3460750" y="2914650"/>
          <p14:tracePt t="7180" x="3492500" y="2908300"/>
          <p14:tracePt t="7196" x="3517900" y="2908300"/>
          <p14:tracePt t="7213" x="3543300" y="2908300"/>
          <p14:tracePt t="7230" x="3575050" y="2908300"/>
          <p14:tracePt t="7246" x="3625850" y="2908300"/>
          <p14:tracePt t="7264" x="3689350" y="2927350"/>
          <p14:tracePt t="7280" x="3752850" y="2997200"/>
          <p14:tracePt t="7296" x="3790950" y="3028950"/>
          <p14:tracePt t="7313" x="3816350" y="3086100"/>
          <p14:tracePt t="7330" x="3829050" y="3149600"/>
          <p14:tracePt t="7346" x="3841750" y="3187700"/>
          <p14:tracePt t="7363" x="3854450" y="3244850"/>
          <p14:tracePt t="7380" x="3854450" y="3302000"/>
          <p14:tracePt t="7396" x="3854450" y="3352800"/>
          <p14:tracePt t="7413" x="3860800" y="3416300"/>
          <p14:tracePt t="7430" x="3860800" y="3441700"/>
          <p14:tracePt t="7432" x="3860800" y="3454400"/>
          <p14:tracePt t="7446" x="3860800" y="3460750"/>
          <p14:tracePt t="7464" x="3860800" y="3467100"/>
          <p14:tracePt t="7480" x="3860800" y="3486150"/>
          <p14:tracePt t="7496" x="3848100" y="3492500"/>
          <p14:tracePt t="7513" x="3841750" y="3498850"/>
          <p14:tracePt t="7529" x="3829050" y="3505200"/>
          <p14:tracePt t="7546" x="3803650" y="3511550"/>
          <p14:tracePt t="7563" x="3765550" y="3511550"/>
          <p14:tracePt t="7580" x="3733800" y="3511550"/>
          <p14:tracePt t="7596" x="3695700" y="3511550"/>
          <p14:tracePt t="7613" x="3638550" y="3505200"/>
          <p14:tracePt t="7630" x="3587750" y="3454400"/>
          <p14:tracePt t="7646" x="3530600" y="3409950"/>
          <p14:tracePt t="7663" x="3505200" y="3371850"/>
          <p14:tracePt t="7680" x="3441700" y="3295650"/>
          <p14:tracePt t="7696" x="3429000" y="3270250"/>
          <p14:tracePt t="7713" x="3397250" y="3181350"/>
          <p14:tracePt t="7729" x="3384550" y="3117850"/>
          <p14:tracePt t="7746" x="3384550" y="3060700"/>
          <p14:tracePt t="7763" x="3384550" y="2984500"/>
          <p14:tracePt t="7780" x="3384550" y="2927350"/>
          <p14:tracePt t="7796" x="3384550" y="2870200"/>
          <p14:tracePt t="7813" x="3384550" y="2844800"/>
          <p14:tracePt t="7830" x="3384550" y="2819400"/>
          <p14:tracePt t="7846" x="3384550" y="2794000"/>
          <p14:tracePt t="7863" x="3390900" y="2787650"/>
          <p14:tracePt t="7880" x="3397250" y="2774950"/>
          <p14:tracePt t="7913" x="3409950" y="2768600"/>
          <p14:tracePt t="7930" x="3416300" y="2762250"/>
          <p14:tracePt t="7946" x="3429000" y="2762250"/>
          <p14:tracePt t="7980" x="3448050" y="2755900"/>
          <p14:tracePt t="8013" x="3460750" y="2755900"/>
          <p14:tracePt t="8029" x="3473450" y="2743200"/>
          <p14:tracePt t="8046" x="3486150" y="2736850"/>
          <p14:tracePt t="8062" x="3498850" y="2736850"/>
          <p14:tracePt t="8079" x="3505200" y="2736850"/>
          <p14:tracePt t="8096" x="3517900" y="2736850"/>
          <p14:tracePt t="8889" x="3524250" y="2743200"/>
          <p14:tracePt t="9025" x="3524250" y="2749550"/>
          <p14:tracePt t="9057" x="3517900" y="2749550"/>
          <p14:tracePt t="10498" x="3511550" y="2749550"/>
          <p14:tracePt t="10682" x="3505200" y="2749550"/>
          <p14:tracePt t="10698" x="3498850" y="2755900"/>
          <p14:tracePt t="10706" x="3486150" y="2755900"/>
          <p14:tracePt t="10722" x="3479800" y="2749550"/>
          <p14:tracePt t="10730" x="3467100" y="2736850"/>
          <p14:tracePt t="10754" x="3460750" y="2730500"/>
          <p14:tracePt t="10930" x="3460750" y="2743200"/>
          <p14:tracePt t="10954" x="3460750" y="2749550"/>
          <p14:tracePt t="12843" x="3460750" y="2755900"/>
          <p14:tracePt t="12851" x="3460750" y="2762250"/>
          <p14:tracePt t="12861" x="3454400" y="2762250"/>
          <p14:tracePt t="12878" x="3422650" y="2762250"/>
          <p14:tracePt t="12894" x="3416300" y="2762250"/>
          <p14:tracePt t="12911" x="3409950" y="2762250"/>
          <p14:tracePt t="13075" x="3416300" y="2762250"/>
          <p14:tracePt t="13083" x="3429000" y="2768600"/>
          <p14:tracePt t="13094" x="3460750" y="2794000"/>
          <p14:tracePt t="13111" x="3524250" y="2851150"/>
          <p14:tracePt t="13127" x="3594100" y="2921000"/>
          <p14:tracePt t="13144" x="3632200" y="2971800"/>
          <p14:tracePt t="13161" x="3644900" y="3016250"/>
          <p14:tracePt t="13179" x="3663950" y="3060700"/>
          <p14:tracePt t="13194" x="3670300" y="3073400"/>
          <p14:tracePt t="13211" x="3676650" y="3092450"/>
          <p14:tracePt t="13227" x="3683000" y="3098800"/>
          <p14:tracePt t="13244" x="3683000" y="3111500"/>
          <p14:tracePt t="13261" x="3689350" y="3130550"/>
          <p14:tracePt t="13277" x="3708400" y="3155950"/>
          <p14:tracePt t="13294" x="3727450" y="3181350"/>
          <p14:tracePt t="13311" x="3740150" y="3187700"/>
          <p14:tracePt t="13328" x="3740150" y="3194050"/>
          <p14:tracePt t="13344" x="3746500" y="3200400"/>
          <p14:tracePt t="13361" x="3752850" y="3206750"/>
          <p14:tracePt t="13675" x="3746500" y="3206750"/>
          <p14:tracePt t="13699" x="3746500" y="3213100"/>
          <p14:tracePt t="13707" x="3746500" y="3219450"/>
          <p14:tracePt t="13723" x="3746500" y="3225800"/>
          <p14:tracePt t="13731" x="3746500" y="3238500"/>
          <p14:tracePt t="13763" x="3752850" y="3244850"/>
          <p14:tracePt t="13804" x="3752850" y="3251200"/>
          <p14:tracePt t="13891" x="3752850" y="3257550"/>
          <p14:tracePt t="14300" x="3752850" y="3263900"/>
          <p14:tracePt t="14324" x="3752850" y="3270250"/>
          <p14:tracePt t="14524" x="3752850" y="3276600"/>
          <p14:tracePt t="14548" x="3746500" y="3276600"/>
          <p14:tracePt t="14724" x="3740150" y="3276600"/>
          <p14:tracePt t="14732" x="3740150" y="3282950"/>
          <p14:tracePt t="14748" x="3740150" y="3295650"/>
          <p14:tracePt t="14761" x="3740150" y="3302000"/>
          <p14:tracePt t="14892" x="3740150" y="3308350"/>
          <p14:tracePt t="14900" x="3740150" y="3314700"/>
          <p14:tracePt t="14910" x="3733800" y="3314700"/>
          <p14:tracePt t="14927" x="3721100" y="3308350"/>
          <p14:tracePt t="14944" x="3702050" y="3302000"/>
          <p14:tracePt t="14961" x="3689350" y="3289300"/>
          <p14:tracePt t="14977" x="3683000" y="3289300"/>
          <p14:tracePt t="14994" x="3663950" y="3276600"/>
          <p14:tracePt t="15010" x="3663950" y="3270250"/>
          <p14:tracePt t="15092" x="3663950" y="3282950"/>
          <p14:tracePt t="15100" x="3663950" y="3302000"/>
          <p14:tracePt t="15110" x="3663950" y="3327400"/>
          <p14:tracePt t="15127" x="3663950" y="3390900"/>
          <p14:tracePt t="15143" x="3663950" y="3467100"/>
          <p14:tracePt t="15160" x="3670300" y="3568700"/>
          <p14:tracePt t="15177" x="3676650" y="3676650"/>
          <p14:tracePt t="15193" x="3676650" y="3771900"/>
          <p14:tracePt t="15210" x="3676650" y="3860800"/>
          <p14:tracePt t="15227" x="3676650" y="3905250"/>
          <p14:tracePt t="15244" x="3670300" y="3937000"/>
          <p14:tracePt t="15284" x="3670300" y="3943350"/>
          <p14:tracePt t="15293" x="3670300" y="3956050"/>
          <p14:tracePt t="15310" x="3670300" y="3968750"/>
          <p14:tracePt t="15327" x="3670300" y="3987800"/>
          <p14:tracePt t="15344" x="3689350" y="4025900"/>
          <p14:tracePt t="15360" x="3702050" y="4051300"/>
          <p14:tracePt t="15377" x="3708400" y="4070350"/>
          <p14:tracePt t="15393" x="3714750" y="4089400"/>
          <p14:tracePt t="15410" x="3721100" y="4108450"/>
          <p14:tracePt t="15427" x="3727450" y="4114800"/>
          <p14:tracePt t="15444" x="3727450" y="4133850"/>
          <p14:tracePt t="15460" x="3727450" y="4140200"/>
          <p14:tracePt t="15477" x="3727450" y="4146550"/>
          <p14:tracePt t="15493" x="3733800" y="4152900"/>
          <p14:tracePt t="15510" x="3740150" y="4165600"/>
          <p14:tracePt t="15527" x="3746500" y="4191000"/>
          <p14:tracePt t="15543" x="3771900" y="4203700"/>
          <p14:tracePt t="15560" x="3784600" y="4222750"/>
          <p14:tracePt t="15577" x="3790950" y="4229100"/>
          <p14:tracePt t="15644" x="3790950" y="4248150"/>
          <p14:tracePt t="15652" x="3771900" y="4260850"/>
          <p14:tracePt t="15662" x="3759200" y="4273550"/>
          <p14:tracePt t="15677" x="3721100" y="4318000"/>
          <p14:tracePt t="15694" x="3702050" y="4330700"/>
          <p14:tracePt t="15710" x="3702050" y="4337050"/>
          <p14:tracePt t="15727" x="3695700" y="4337050"/>
          <p14:tracePt t="15743" x="3676650" y="4337050"/>
          <p14:tracePt t="15760" x="3651250" y="4311650"/>
          <p14:tracePt t="15777" x="3619500" y="4267200"/>
          <p14:tracePt t="15793" x="3594100" y="4210050"/>
          <p14:tracePt t="15810" x="3568700" y="4146550"/>
          <p14:tracePt t="15827" x="3562350" y="4114800"/>
          <p14:tracePt t="15844" x="3562350" y="4064000"/>
          <p14:tracePt t="15860" x="3575050" y="4032250"/>
          <p14:tracePt t="15877" x="3625850" y="3994150"/>
          <p14:tracePt t="15893" x="3702050" y="3949700"/>
          <p14:tracePt t="15910" x="3746500" y="3930650"/>
          <p14:tracePt t="15926" x="3759200" y="3924300"/>
          <p14:tracePt t="15943" x="3765550" y="3924300"/>
          <p14:tracePt t="15960" x="3771900" y="3924300"/>
          <p14:tracePt t="15977" x="3784600" y="3924300"/>
          <p14:tracePt t="15993" x="3797300" y="3924300"/>
          <p14:tracePt t="16010" x="3810000" y="3943350"/>
          <p14:tracePt t="16027" x="3816350" y="3981450"/>
          <p14:tracePt t="16043" x="3822700" y="4038600"/>
          <p14:tracePt t="16060" x="3829050" y="4121150"/>
          <p14:tracePt t="16077" x="3841750" y="4229100"/>
          <p14:tracePt t="16093" x="3848100" y="4286250"/>
          <p14:tracePt t="16110" x="3860800" y="4337050"/>
          <p14:tracePt t="16127" x="3860800" y="4362450"/>
          <p14:tracePt t="16143" x="3860800" y="4387850"/>
          <p14:tracePt t="16160" x="3860800" y="4400550"/>
          <p14:tracePt t="16177" x="3848100" y="4406900"/>
          <p14:tracePt t="16193" x="3829050" y="4406900"/>
          <p14:tracePt t="16210" x="3797300" y="4406900"/>
          <p14:tracePt t="16227" x="3765550" y="4406900"/>
          <p14:tracePt t="16244" x="3733800" y="4400550"/>
          <p14:tracePt t="16260" x="3721100" y="4387850"/>
          <p14:tracePt t="16276" x="3708400" y="4375150"/>
          <p14:tracePt t="16293" x="3708400" y="4368800"/>
          <p14:tracePt t="16310" x="3702050" y="4349750"/>
          <p14:tracePt t="16326" x="3702050" y="4343400"/>
          <p14:tracePt t="16343" x="3702050" y="4337050"/>
          <p14:tracePt t="16381" x="3702050" y="4330700"/>
          <p14:tracePt t="16461" x="3702050" y="4324350"/>
          <p14:tracePt t="16517" x="3708400" y="4324350"/>
          <p14:tracePt t="16525" x="3714750" y="4324350"/>
          <p14:tracePt t="18005" x="3714750" y="4330700"/>
          <p14:tracePt t="18013" x="3721100" y="4330700"/>
        </p14:tracePtLst>
      </p14:laserTrace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56603" y="446048"/>
            <a:ext cx="6630794" cy="954709"/>
          </a:xfrm>
          <a:solidFill>
            <a:srgbClr val="FFC000"/>
          </a:solidFill>
        </p:spPr>
        <p:txBody>
          <a:bodyPr/>
          <a:lstStyle/>
          <a:p>
            <a:pPr algn="ctr"/>
            <a:r>
              <a:rPr kumimoji="1" lang="ja-JP" altLang="en-US" dirty="0"/>
              <a:t>施設群申請状況</a:t>
            </a:r>
          </a:p>
        </p:txBody>
      </p:sp>
      <p:sp>
        <p:nvSpPr>
          <p:cNvPr id="3" name="コンテンツ プレースホルダー 2"/>
          <p:cNvSpPr>
            <a:spLocks noGrp="1"/>
          </p:cNvSpPr>
          <p:nvPr>
            <p:ph idx="1"/>
          </p:nvPr>
        </p:nvSpPr>
        <p:spPr/>
        <p:txBody>
          <a:bodyPr>
            <a:normAutofit/>
          </a:bodyPr>
          <a:lstStyle/>
          <a:p>
            <a:r>
              <a:rPr lang="en-US" altLang="ja-JP" dirty="0"/>
              <a:t>3</a:t>
            </a:r>
            <a:r>
              <a:rPr lang="ja-JP" altLang="en-US" dirty="0"/>
              <a:t>月末を締め切りとして</a:t>
            </a:r>
            <a:r>
              <a:rPr lang="en-US" altLang="ja-JP" dirty="0"/>
              <a:t>102</a:t>
            </a:r>
            <a:r>
              <a:rPr lang="ja-JP" altLang="en-US" dirty="0"/>
              <a:t>の施設群の登録が行われた。</a:t>
            </a:r>
            <a:endParaRPr lang="en-US" altLang="ja-JP" dirty="0"/>
          </a:p>
          <a:p>
            <a:r>
              <a:rPr kumimoji="1" lang="ja-JP" altLang="en-US" dirty="0"/>
              <a:t>日本専門医機構の承認が得られ次第、</a:t>
            </a:r>
            <a:r>
              <a:rPr kumimoji="1" lang="en-US" altLang="ja-JP" dirty="0"/>
              <a:t>HP</a:t>
            </a:r>
            <a:r>
              <a:rPr kumimoji="1" lang="ja-JP" altLang="en-US" dirty="0"/>
              <a:t>に公開予定</a:t>
            </a:r>
            <a:endParaRPr kumimoji="1" lang="en-US" altLang="ja-JP" dirty="0"/>
          </a:p>
          <a:p>
            <a:pPr marL="0" indent="0">
              <a:buNone/>
            </a:pPr>
            <a:r>
              <a:rPr lang="ja-JP" altLang="en-US" dirty="0"/>
              <a:t>　　　公開内容：カリキュラム名</a:t>
            </a:r>
            <a:endParaRPr lang="en-US" altLang="ja-JP" dirty="0"/>
          </a:p>
          <a:p>
            <a:pPr marL="0" indent="0">
              <a:buNone/>
            </a:pPr>
            <a:r>
              <a:rPr lang="ja-JP" altLang="en-US" dirty="0"/>
              <a:t>　　　　　　　　　　修練統括施設名</a:t>
            </a:r>
            <a:endParaRPr lang="en-US" altLang="ja-JP" dirty="0"/>
          </a:p>
          <a:p>
            <a:pPr marL="0" indent="0">
              <a:buNone/>
            </a:pPr>
            <a:r>
              <a:rPr lang="ja-JP" altLang="en-US" dirty="0"/>
              <a:t>　　　　　　　　　　修練統括責任者名</a:t>
            </a:r>
            <a:endParaRPr lang="en-US" altLang="ja-JP" dirty="0"/>
          </a:p>
          <a:p>
            <a:r>
              <a:rPr lang="ja-JP" altLang="en-US" dirty="0"/>
              <a:t>公募、応募、選考（試験、面接など）、採用決定となる予定　タイムスケジュールは未定。</a:t>
            </a:r>
            <a:endParaRPr kumimoji="1" lang="en-US" altLang="ja-JP" dirty="0"/>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579291679"/>
      </p:ext>
    </p:extLst>
  </p:cSld>
  <p:clrMapOvr>
    <a:masterClrMapping/>
  </p:clrMapOvr>
  <mc:AlternateContent xmlns:mc="http://schemas.openxmlformats.org/markup-compatibility/2006" xmlns:p14="http://schemas.microsoft.com/office/powerpoint/2010/main">
    <mc:Choice Requires="p14">
      <p:transition spd="slow" p14:dur="2000" advTm="50592"/>
    </mc:Choice>
    <mc:Fallback xmlns="">
      <p:transition spd="slow" advTm="50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2332" x="3708400" y="4330700"/>
          <p14:tracePt t="2340" x="3689350" y="4330700"/>
          <p14:tracePt t="2348" x="3676650" y="4330700"/>
          <p14:tracePt t="2358" x="3663950" y="4330700"/>
          <p14:tracePt t="2375" x="3619500" y="4324350"/>
          <p14:tracePt t="2392" x="3581400" y="4324350"/>
          <p14:tracePt t="2408" x="3562350" y="4318000"/>
          <p14:tracePt t="2425" x="3524250" y="4292600"/>
          <p14:tracePt t="2442" x="3479800" y="4254500"/>
          <p14:tracePt t="2458" x="3422650" y="4197350"/>
          <p14:tracePt t="2476" x="3346450" y="4102100"/>
          <p14:tracePt t="2492" x="3314700" y="4032250"/>
          <p14:tracePt t="2509" x="3308350" y="3975100"/>
          <p14:tracePt t="2525" x="3308350" y="3867150"/>
          <p14:tracePt t="2542" x="3371850" y="3689350"/>
          <p14:tracePt t="2558" x="3473450" y="3524250"/>
          <p14:tracePt t="2575" x="3587750" y="3365500"/>
          <p14:tracePt t="2592" x="3702050" y="3143250"/>
          <p14:tracePt t="2608" x="3771900" y="2984500"/>
          <p14:tracePt t="2625" x="3790950" y="2908300"/>
          <p14:tracePt t="2642" x="3784600" y="2863850"/>
          <p14:tracePt t="2658" x="3727450" y="2832100"/>
          <p14:tracePt t="2675" x="3663950" y="2800350"/>
          <p14:tracePt t="2692" x="3638550" y="2774950"/>
          <p14:tracePt t="2709" x="3625850" y="2768600"/>
          <p14:tracePt t="2765" x="3613150" y="2768600"/>
          <p14:tracePt t="2772" x="3594100" y="2774950"/>
          <p14:tracePt t="2780" x="3575050" y="2813050"/>
          <p14:tracePt t="2792" x="3536950" y="2844800"/>
          <p14:tracePt t="2808" x="3511550" y="2876550"/>
          <p14:tracePt t="3109" x="3505200" y="2876550"/>
          <p14:tracePt t="3125" x="3498850" y="2876550"/>
          <p14:tracePt t="3133" x="3479800" y="2876550"/>
          <p14:tracePt t="3142" x="3467100" y="2876550"/>
          <p14:tracePt t="3158" x="3441700" y="2876550"/>
          <p14:tracePt t="3175" x="3422650" y="2876550"/>
          <p14:tracePt t="3192" x="3409950" y="2876550"/>
          <p14:tracePt t="3225" x="3397250" y="2876550"/>
          <p14:tracePt t="3241" x="3390900" y="2876550"/>
          <p14:tracePt t="3259" x="3378200" y="2876550"/>
          <p14:tracePt t="3275" x="3346450" y="2876550"/>
          <p14:tracePt t="3292" x="3314700" y="2876550"/>
          <p14:tracePt t="3309" x="3263900" y="2876550"/>
          <p14:tracePt t="3325" x="3219450" y="2870200"/>
          <p14:tracePt t="3342" x="3187700" y="2851150"/>
          <p14:tracePt t="3358" x="3143250" y="2838450"/>
          <p14:tracePt t="3375" x="3098800" y="2825750"/>
          <p14:tracePt t="3392" x="3079750" y="2819400"/>
          <p14:tracePt t="3408" x="3060700" y="2819400"/>
          <p14:tracePt t="3425" x="3035300" y="2819400"/>
          <p14:tracePt t="3442" x="3022600" y="2819400"/>
          <p14:tracePt t="3765" x="3022600" y="2825750"/>
          <p14:tracePt t="3789" x="3022600" y="2832100"/>
          <p14:tracePt t="3805" x="3022600" y="2838450"/>
          <p14:tracePt t="3965" x="3022600" y="2844800"/>
          <p14:tracePt t="3973" x="3022600" y="2851150"/>
          <p14:tracePt t="3989" x="3022600" y="2857500"/>
          <p14:tracePt t="3997" x="3028950" y="2857500"/>
          <p14:tracePt t="4008" x="3028950" y="2863850"/>
          <p14:tracePt t="4025" x="3041650" y="2876550"/>
          <p14:tracePt t="4041" x="3048000" y="2876550"/>
          <p14:tracePt t="4058" x="3048000" y="2889250"/>
          <p14:tracePt t="4075" x="3048000" y="2895600"/>
          <p14:tracePt t="4091" x="3054350" y="2895600"/>
          <p14:tracePt t="4421" x="3048000" y="2895600"/>
          <p14:tracePt t="4429" x="3041650" y="2895600"/>
          <p14:tracePt t="4533" x="3041650" y="2901950"/>
          <p14:tracePt t="4542" x="3041650" y="2914650"/>
          <p14:tracePt t="4549" x="3048000" y="2914650"/>
          <p14:tracePt t="4558" x="3048000" y="2921000"/>
          <p14:tracePt t="4574" x="3067050" y="2933700"/>
          <p14:tracePt t="4591" x="3073400" y="2946400"/>
          <p14:tracePt t="4608" x="3092450" y="2959100"/>
          <p14:tracePt t="4624" x="3092450" y="2965450"/>
          <p14:tracePt t="4641" x="3098800" y="2971800"/>
          <p14:tracePt t="4658" x="3105150" y="2971800"/>
          <p14:tracePt t="4674" x="3111500" y="2978150"/>
          <p14:tracePt t="4853" x="3111500" y="2971800"/>
          <p14:tracePt t="4861" x="3111500" y="2965450"/>
          <p14:tracePt t="4869" x="3105150" y="2959100"/>
          <p14:tracePt t="4885" x="3098800" y="2952750"/>
          <p14:tracePt t="4893" x="3098800" y="2946400"/>
          <p14:tracePt t="5078" x="3105150" y="2946400"/>
          <p14:tracePt t="5094" x="3111500" y="2946400"/>
          <p14:tracePt t="5582" x="3105150" y="2946400"/>
          <p14:tracePt t="5598" x="3098800" y="2946400"/>
          <p14:tracePt t="5726" x="3105150" y="2952750"/>
          <p14:tracePt t="5758" x="3111500" y="2952750"/>
          <p14:tracePt t="5766" x="3111500" y="2959100"/>
          <p14:tracePt t="6038" x="3117850" y="2959100"/>
          <p14:tracePt t="6046" x="3124200" y="2959100"/>
          <p14:tracePt t="6334" x="3130550" y="2959100"/>
          <p14:tracePt t="6358" x="3136900" y="2965450"/>
          <p14:tracePt t="6374" x="3143250" y="2965450"/>
          <p14:tracePt t="6391" x="3149600" y="2965450"/>
          <p14:tracePt t="6398" x="3162300" y="2965450"/>
          <p14:tracePt t="6408" x="3175000" y="2965450"/>
          <p14:tracePt t="6424" x="3232150" y="2965450"/>
          <p14:tracePt t="6441" x="3270250" y="2965450"/>
          <p14:tracePt t="6457" x="3302000" y="2965450"/>
          <p14:tracePt t="6474" x="3321050" y="2965450"/>
          <p14:tracePt t="6492" x="3327400" y="2965450"/>
          <p14:tracePt t="6507" x="3340100" y="2965450"/>
          <p14:tracePt t="6524" x="3352800" y="2965450"/>
          <p14:tracePt t="6541" x="3359150" y="2965450"/>
          <p14:tracePt t="6557" x="3371850" y="2965450"/>
          <p14:tracePt t="6574" x="3378200" y="2965450"/>
          <p14:tracePt t="6646" x="3390900" y="2965450"/>
          <p14:tracePt t="6662" x="3397250" y="2959100"/>
          <p14:tracePt t="6678" x="3403600" y="2959100"/>
          <p14:tracePt t="6694" x="3403600" y="2952750"/>
          <p14:tracePt t="6710" x="3403600" y="2946400"/>
          <p14:tracePt t="6726" x="3403600" y="2940050"/>
          <p14:tracePt t="6734" x="3403600" y="2927350"/>
          <p14:tracePt t="6742" x="3403600" y="2908300"/>
          <p14:tracePt t="6757" x="3403600" y="2882900"/>
          <p14:tracePt t="6774" x="3403600" y="2800350"/>
          <p14:tracePt t="6791" x="3403600" y="2717800"/>
          <p14:tracePt t="6807" x="3403600" y="2654300"/>
          <p14:tracePt t="6825" x="3422650" y="2584450"/>
          <p14:tracePt t="6841" x="3448050" y="2520950"/>
          <p14:tracePt t="6857" x="3479800" y="2463800"/>
          <p14:tracePt t="6874" x="3517900" y="2438400"/>
          <p14:tracePt t="6891" x="3562350" y="2419350"/>
          <p14:tracePt t="6907" x="3594100" y="2419350"/>
          <p14:tracePt t="6924" x="3619500" y="2413000"/>
          <p14:tracePt t="6941" x="3651250" y="2413000"/>
          <p14:tracePt t="6957" x="3683000" y="2413000"/>
          <p14:tracePt t="6974" x="3746500" y="2413000"/>
          <p14:tracePt t="6991" x="3790950" y="2406650"/>
          <p14:tracePt t="7007" x="3829050" y="2393950"/>
          <p14:tracePt t="7024" x="3873500" y="2387600"/>
          <p14:tracePt t="7040" x="3924300" y="2368550"/>
          <p14:tracePt t="7057" x="3975100" y="2349500"/>
          <p14:tracePt t="7073" x="4013200" y="2349500"/>
          <p14:tracePt t="7090" x="4044950" y="2349500"/>
          <p14:tracePt t="7107" x="4076700" y="2349500"/>
          <p14:tracePt t="7124" x="4095750" y="2349500"/>
          <p14:tracePt t="7140" x="4102100" y="2349500"/>
          <p14:tracePt t="7191" x="4089400" y="2349500"/>
          <p14:tracePt t="7199" x="4057650" y="2349500"/>
          <p14:tracePt t="7208" x="4025900" y="2349500"/>
          <p14:tracePt t="7224" x="3949700" y="2349500"/>
          <p14:tracePt t="7240" x="3860800" y="2368550"/>
          <p14:tracePt t="7257" x="3765550" y="2374900"/>
          <p14:tracePt t="7273" x="3644900" y="2381250"/>
          <p14:tracePt t="7290" x="3524250" y="2381250"/>
          <p14:tracePt t="7307" x="3429000" y="2387600"/>
          <p14:tracePt t="7324" x="3352800" y="2387600"/>
          <p14:tracePt t="7340" x="3308350" y="2387600"/>
          <p14:tracePt t="7357" x="3289300" y="2387600"/>
          <p14:tracePt t="7373" x="3276600" y="2387600"/>
          <p14:tracePt t="7391" x="3244850" y="2387600"/>
          <p14:tracePt t="7407" x="3238500" y="2387600"/>
          <p14:tracePt t="7495" x="3232150" y="2387600"/>
          <p14:tracePt t="7503" x="3225800" y="2387600"/>
          <p14:tracePt t="7511" x="3213100" y="2387600"/>
          <p14:tracePt t="7523" x="3187700" y="2387600"/>
          <p14:tracePt t="7540" x="3124200" y="2387600"/>
          <p14:tracePt t="7557" x="3016250" y="2413000"/>
          <p14:tracePt t="7573" x="2844800" y="2438400"/>
          <p14:tracePt t="7590" x="2660650" y="2463800"/>
          <p14:tracePt t="7607" x="2317750" y="2495550"/>
          <p14:tracePt t="7624" x="2133600" y="2501900"/>
          <p14:tracePt t="7640" x="2019300" y="2501900"/>
          <p14:tracePt t="7657" x="1930400" y="2501900"/>
          <p14:tracePt t="7674" x="1847850" y="2508250"/>
          <p14:tracePt t="7690" x="1765300" y="2520950"/>
          <p14:tracePt t="7707" x="1727200" y="2527300"/>
          <p14:tracePt t="7723" x="1727200" y="2533650"/>
          <p14:tracePt t="7855" x="1727200" y="2540000"/>
          <p14:tracePt t="7895" x="1720850" y="2540000"/>
          <p14:tracePt t="7903" x="1714500" y="2540000"/>
          <p14:tracePt t="7911" x="1714500" y="2546350"/>
          <p14:tracePt t="7923" x="1708150" y="2546350"/>
          <p14:tracePt t="7940" x="1695450" y="2546350"/>
          <p14:tracePt t="8399" x="1701800" y="2546350"/>
          <p14:tracePt t="8415" x="1701800" y="2552700"/>
          <p14:tracePt t="8424" x="1708150" y="2552700"/>
          <p14:tracePt t="8431" x="1714500" y="2559050"/>
          <p14:tracePt t="8455" x="1720850" y="2559050"/>
          <p14:tracePt t="10104" x="1714500" y="2559050"/>
          <p14:tracePt t="10112" x="1708150" y="2559050"/>
          <p14:tracePt t="10128" x="1695450" y="2552700"/>
          <p14:tracePt t="10139" x="1689100" y="2552700"/>
          <p14:tracePt t="10156" x="1682750" y="2546350"/>
          <p14:tracePt t="10172" x="1676400" y="2546350"/>
          <p14:tracePt t="10189" x="1676400" y="2540000"/>
          <p14:tracePt t="10416" x="1670050" y="2540000"/>
          <p14:tracePt t="11240" x="1663700" y="2540000"/>
          <p14:tracePt t="11248" x="1657350" y="2552700"/>
          <p14:tracePt t="11257" x="1657350" y="2559050"/>
          <p14:tracePt t="11272" x="1644650" y="2559050"/>
          <p14:tracePt t="11289" x="1625600" y="2565400"/>
          <p14:tracePt t="11306" x="1606550" y="2584450"/>
          <p14:tracePt t="11322" x="1600200" y="2584450"/>
          <p14:tracePt t="11339" x="1587500" y="2590800"/>
          <p14:tracePt t="11355" x="1587500" y="2603500"/>
          <p14:tracePt t="11372" x="1581150" y="2603500"/>
          <p14:tracePt t="11409" x="1574800" y="2603500"/>
          <p14:tracePt t="11441" x="1574800" y="2609850"/>
          <p14:tracePt t="11545" x="1574800" y="2616200"/>
          <p14:tracePt t="11569" x="1581150" y="2616200"/>
          <p14:tracePt t="11585" x="1587500" y="2616200"/>
          <p14:tracePt t="11593" x="1593850" y="2616200"/>
          <p14:tracePt t="11713" x="1593850" y="2622550"/>
          <p14:tracePt t="11753" x="1593850" y="2628900"/>
          <p14:tracePt t="11865" x="1600200" y="2635250"/>
          <p14:tracePt t="12281" x="1612900" y="2635250"/>
          <p14:tracePt t="12289" x="1619250" y="2635250"/>
          <p14:tracePt t="12297" x="1638300" y="2647950"/>
          <p14:tracePt t="12307" x="1657350" y="2660650"/>
          <p14:tracePt t="12322" x="1720850" y="2711450"/>
          <p14:tracePt t="12338" x="1784350" y="2743200"/>
          <p14:tracePt t="12355" x="1866900" y="2781300"/>
          <p14:tracePt t="12372" x="1898650" y="2800350"/>
          <p14:tracePt t="12388" x="1911350" y="2806700"/>
          <p14:tracePt t="12405" x="1917700" y="2813050"/>
          <p14:tracePt t="12481" x="1917700" y="2819400"/>
          <p14:tracePt t="12490" x="1917700" y="2825750"/>
          <p14:tracePt t="12497" x="1917700" y="2832100"/>
          <p14:tracePt t="12507" x="1924050" y="2844800"/>
          <p14:tracePt t="12522" x="1987550" y="2876550"/>
          <p14:tracePt t="12538" x="2089150" y="2914650"/>
          <p14:tracePt t="12555" x="2228850" y="2965450"/>
          <p14:tracePt t="12572" x="2406650" y="3035300"/>
          <p14:tracePt t="12588" x="2578100" y="3086100"/>
          <p14:tracePt t="12605" x="2749550" y="3117850"/>
          <p14:tracePt t="12622" x="2921000" y="3124200"/>
          <p14:tracePt t="12638" x="3092450" y="3124200"/>
          <p14:tracePt t="12655" x="3263900" y="3105150"/>
          <p14:tracePt t="12672" x="3422650" y="3079750"/>
          <p14:tracePt t="12689" x="3663950" y="3060700"/>
          <p14:tracePt t="12705" x="3771900" y="3060700"/>
          <p14:tracePt t="12722" x="3848100" y="3060700"/>
          <p14:tracePt t="12738" x="3917950" y="3054350"/>
          <p14:tracePt t="12755" x="3987800" y="3041650"/>
          <p14:tracePt t="12772" x="4038600" y="3028950"/>
          <p14:tracePt t="12788" x="4051300" y="3022600"/>
          <p14:tracePt t="12805" x="4057650" y="3022600"/>
          <p14:tracePt t="12849" x="4064000" y="3022600"/>
          <p14:tracePt t="12921" x="4064000" y="3028950"/>
          <p14:tracePt t="12929" x="4070350" y="3035300"/>
          <p14:tracePt t="12938" x="4070350" y="3041650"/>
          <p14:tracePt t="12955" x="4070350" y="3048000"/>
          <p14:tracePt t="12972" x="4070350" y="3054350"/>
          <p14:tracePt t="12988" x="4070350" y="3060700"/>
          <p14:tracePt t="13005" x="4070350" y="3067050"/>
          <p14:tracePt t="13321" x="4064000" y="3067050"/>
          <p14:tracePt t="13330" x="4057650" y="3067050"/>
          <p14:tracePt t="13345" x="4051300" y="3067050"/>
          <p14:tracePt t="13355" x="4044950" y="3073400"/>
          <p14:tracePt t="13372" x="4013200" y="3092450"/>
          <p14:tracePt t="13388" x="3975100" y="3111500"/>
          <p14:tracePt t="13405" x="3867150" y="3149600"/>
          <p14:tracePt t="13421" x="3689350" y="3232150"/>
          <p14:tracePt t="13438" x="3441700" y="3365500"/>
          <p14:tracePt t="13455" x="3060700" y="3600450"/>
          <p14:tracePt t="13471" x="2686050" y="3797300"/>
          <p14:tracePt t="13488" x="2393950" y="3956050"/>
          <p14:tracePt t="13505" x="2203450" y="4051300"/>
          <p14:tracePt t="13522" x="1993900" y="4159250"/>
          <p14:tracePt t="13538" x="1936750" y="4178300"/>
          <p14:tracePt t="13555" x="1714500" y="4292600"/>
          <p14:tracePt t="13572" x="1555750" y="4362450"/>
          <p14:tracePt t="13588" x="1371600" y="4457700"/>
          <p14:tracePt t="13605" x="1193800" y="4546600"/>
          <p14:tracePt t="13621" x="1079500" y="4578350"/>
          <p14:tracePt t="13638" x="1022350" y="4584700"/>
          <p14:tracePt t="13655" x="958850" y="4591050"/>
          <p14:tracePt t="13671" x="908050" y="4610100"/>
          <p14:tracePt t="13688" x="863600" y="4616450"/>
          <p14:tracePt t="13705" x="825500" y="4622800"/>
          <p14:tracePt t="13707" x="793750" y="4635500"/>
          <p14:tracePt t="13722" x="679450" y="4679950"/>
          <p14:tracePt t="13739" x="546100" y="4743450"/>
          <p14:tracePt t="13755" x="400050" y="4819650"/>
          <p14:tracePt t="13771" x="317500" y="4845050"/>
          <p14:tracePt t="13788" x="304800" y="4851400"/>
          <p14:tracePt t="16787" x="311150" y="4851400"/>
          <p14:tracePt t="16795" x="317500" y="4851400"/>
          <p14:tracePt t="16804" x="323850" y="4851400"/>
          <p14:tracePt t="16822" x="368300" y="4851400"/>
          <p14:tracePt t="16837" x="400050" y="4851400"/>
          <p14:tracePt t="16854" x="419100" y="4851400"/>
          <p14:tracePt t="16871" x="438150" y="4851400"/>
          <p14:tracePt t="16887" x="457200" y="4851400"/>
          <p14:tracePt t="16904" x="469900" y="4851400"/>
          <p14:tracePt t="16921" x="488950" y="4851400"/>
          <p14:tracePt t="16937" x="514350" y="4851400"/>
          <p14:tracePt t="16954" x="558800" y="4851400"/>
          <p14:tracePt t="16971" x="609600" y="4832350"/>
          <p14:tracePt t="16988" x="673100" y="4813300"/>
          <p14:tracePt t="17004" x="742950" y="4775200"/>
          <p14:tracePt t="17020" x="819150" y="4724400"/>
          <p14:tracePt t="17038" x="895350" y="4679950"/>
          <p14:tracePt t="17054" x="990600" y="4597400"/>
          <p14:tracePt t="17070" x="1092200" y="4489450"/>
          <p14:tracePt t="17087" x="1181100" y="4400550"/>
          <p14:tracePt t="17103" x="1257300" y="4318000"/>
          <p14:tracePt t="17120" x="1308100" y="4273550"/>
          <p14:tracePt t="17137" x="1333500" y="4241800"/>
          <p14:tracePt t="17153" x="1358900" y="4197350"/>
          <p14:tracePt t="17170" x="1377950" y="4171950"/>
          <p14:tracePt t="17187" x="1384300" y="4140200"/>
          <p14:tracePt t="17204" x="1403350" y="4108450"/>
          <p14:tracePt t="17221" x="1409700" y="4076700"/>
          <p14:tracePt t="17237" x="1422400" y="4019550"/>
          <p14:tracePt t="17253" x="1435100" y="3968750"/>
          <p14:tracePt t="17270" x="1473200" y="3905250"/>
          <p14:tracePt t="17287" x="1498600" y="3860800"/>
          <p14:tracePt t="17303" x="1517650" y="3829050"/>
          <p14:tracePt t="17321" x="1530350" y="3803650"/>
          <p14:tracePt t="17337" x="1536700" y="3797300"/>
          <p14:tracePt t="17372" x="1536700" y="3784600"/>
          <p14:tracePt t="17387" x="1549400" y="3765550"/>
          <p14:tracePt t="17404" x="1568450" y="3752850"/>
          <p14:tracePt t="17421" x="1574800" y="3740150"/>
          <p14:tracePt t="17437" x="1587500" y="3721100"/>
          <p14:tracePt t="17453" x="1600200" y="3721100"/>
          <p14:tracePt t="17716" x="1606550" y="3721100"/>
          <p14:tracePt t="17732" x="1606550" y="3733800"/>
          <p14:tracePt t="17740" x="1606550" y="3752850"/>
          <p14:tracePt t="17748" x="1606550" y="3765550"/>
          <p14:tracePt t="17756" x="1606550" y="3797300"/>
          <p14:tracePt t="17770" x="1606550" y="3822700"/>
          <p14:tracePt t="17787" x="1606550" y="3879850"/>
          <p14:tracePt t="17804" x="1574800" y="3949700"/>
          <p14:tracePt t="17821" x="1555750" y="3956050"/>
          <p14:tracePt t="17837" x="1530350" y="3962400"/>
          <p14:tracePt t="17853" x="1485900" y="3975100"/>
          <p14:tracePt t="17870" x="1460500" y="3975100"/>
          <p14:tracePt t="17887" x="1447800" y="3975100"/>
          <p14:tracePt t="17996" x="1454150" y="3975100"/>
          <p14:tracePt t="18004" x="1466850" y="3975100"/>
          <p14:tracePt t="18012" x="1485900" y="3981450"/>
          <p14:tracePt t="18021" x="1524000" y="3981450"/>
          <p14:tracePt t="18037" x="1606550" y="3994150"/>
          <p14:tracePt t="18053" x="1739900" y="4025900"/>
          <p14:tracePt t="18070" x="1885950" y="4064000"/>
          <p14:tracePt t="18086" x="2012950" y="4089400"/>
          <p14:tracePt t="18103" x="2133600" y="4102100"/>
          <p14:tracePt t="18120" x="2292350" y="4108450"/>
          <p14:tracePt t="18136" x="2470150" y="4108450"/>
          <p14:tracePt t="18153" x="2724150" y="4076700"/>
          <p14:tracePt t="18170" x="2946400" y="4013200"/>
          <p14:tracePt t="18187" x="3111500" y="3962400"/>
          <p14:tracePt t="18203" x="3194050" y="3930650"/>
          <p14:tracePt t="18206" x="3200400" y="3930650"/>
          <p14:tracePt t="18284" x="3194050" y="3930650"/>
          <p14:tracePt t="18828" x="3194050" y="3949700"/>
          <p14:tracePt t="18837" x="3200400" y="3962400"/>
          <p14:tracePt t="18844" x="3200400" y="3981450"/>
          <p14:tracePt t="18853" x="3200400" y="3994150"/>
          <p14:tracePt t="18870" x="3200400" y="4013200"/>
          <p14:tracePt t="18886" x="3200400" y="4032250"/>
          <p14:tracePt t="18903" x="3200400" y="4044950"/>
          <p14:tracePt t="18920" x="3200400" y="4064000"/>
          <p14:tracePt t="18936" x="3200400" y="4095750"/>
          <p14:tracePt t="18970" x="3200400" y="4108450"/>
          <p14:tracePt t="19003" x="3200400" y="4114800"/>
          <p14:tracePt t="19020" x="3200400" y="4127500"/>
          <p14:tracePt t="19037" x="3200400" y="4140200"/>
          <p14:tracePt t="19053" x="3200400" y="4159250"/>
          <p14:tracePt t="19070" x="3200400" y="4178300"/>
          <p14:tracePt t="19086" x="3194050" y="4203700"/>
          <p14:tracePt t="19103" x="3187700" y="4222750"/>
          <p14:tracePt t="19120" x="3187700" y="4241800"/>
          <p14:tracePt t="19136" x="3187700" y="4260850"/>
          <p14:tracePt t="19153" x="3187700" y="4286250"/>
          <p14:tracePt t="19170" x="3187700" y="4292600"/>
          <p14:tracePt t="19186" x="3187700" y="4298950"/>
          <p14:tracePt t="19203" x="3187700" y="4311650"/>
          <p14:tracePt t="19220" x="3187700" y="4318000"/>
          <p14:tracePt t="19284" x="3187700" y="4324350"/>
          <p14:tracePt t="19292" x="3187700" y="4330700"/>
          <p14:tracePt t="19316" x="3187700" y="4343400"/>
          <p14:tracePt t="19676" x="3181350" y="4343400"/>
          <p14:tracePt t="19684" x="3175000" y="4349750"/>
          <p14:tracePt t="19700" x="3168650" y="4349750"/>
          <p14:tracePt t="19708" x="3162300" y="4349750"/>
          <p14:tracePt t="21453" x="3155950" y="4349750"/>
          <p14:tracePt t="21493" x="3155950" y="4356100"/>
          <p14:tracePt t="21502" x="3155950" y="4362450"/>
          <p14:tracePt t="21517" x="3155950" y="4368800"/>
          <p14:tracePt t="21525" x="3155950" y="4375150"/>
          <p14:tracePt t="21535" x="3155950" y="4381500"/>
          <p14:tracePt t="21958" x="3155950" y="4387850"/>
          <p14:tracePt t="22158" x="3162300" y="4394200"/>
          <p14:tracePt t="22190" x="3168650" y="4394200"/>
          <p14:tracePt t="22606" x="3168650" y="4400550"/>
          <p14:tracePt t="22614" x="3168650" y="4413250"/>
          <p14:tracePt t="22622" x="3168650" y="4425950"/>
          <p14:tracePt t="22635" x="3168650" y="4438650"/>
          <p14:tracePt t="22652" x="3168650" y="4457700"/>
          <p14:tracePt t="22668" x="3168650" y="4489450"/>
          <p14:tracePt t="22686" x="3168650" y="4521200"/>
          <p14:tracePt t="22702" x="3168650" y="4546600"/>
          <p14:tracePt t="22719" x="3168650" y="4572000"/>
          <p14:tracePt t="22735" x="3168650" y="4597400"/>
          <p14:tracePt t="22752" x="3168650" y="4616450"/>
          <p14:tracePt t="22769" x="3168650" y="4648200"/>
          <p14:tracePt t="22785" x="3168650" y="4673600"/>
          <p14:tracePt t="22802" x="3168650" y="4705350"/>
          <p14:tracePt t="22818" x="3168650" y="4749800"/>
          <p14:tracePt t="22835" x="3175000" y="4794250"/>
          <p14:tracePt t="22852" x="3175000" y="4845050"/>
          <p14:tracePt t="22868" x="3181350" y="4895850"/>
          <p14:tracePt t="22886" x="3187700" y="4946650"/>
          <p14:tracePt t="22918" x="3187700" y="4965700"/>
          <p14:tracePt t="22966" x="3187700" y="4972050"/>
          <p14:tracePt t="22974" x="3181350" y="4972050"/>
          <p14:tracePt t="22998" x="3175000" y="4972050"/>
          <p14:tracePt t="23014" x="3168650" y="4972050"/>
          <p14:tracePt t="23150" x="3162300" y="4978400"/>
          <p14:tracePt t="23158" x="3162300" y="4984750"/>
          <p14:tracePt t="23270" x="3162300" y="4991100"/>
          <p14:tracePt t="23558" x="3162300" y="4997450"/>
          <p14:tracePt t="24991" x="3168650" y="4997450"/>
          <p14:tracePt t="25007" x="3168650" y="5003800"/>
          <p14:tracePt t="25375" x="3162300" y="5003800"/>
          <p14:tracePt t="26896" x="3155950" y="4997450"/>
        </p14:tracePtLst>
      </p14:laserTraceLst>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a:xfrm>
            <a:off x="462395" y="2953471"/>
            <a:ext cx="8219209" cy="4351338"/>
          </a:xfrm>
        </p:spPr>
        <p:txBody>
          <a:bodyPr>
            <a:normAutofit/>
          </a:bodyPr>
          <a:lstStyle/>
          <a:p>
            <a:pPr marL="0" indent="0">
              <a:buNone/>
            </a:pPr>
            <a:r>
              <a:rPr kumimoji="1" lang="ja-JP" altLang="en-US" sz="3200" dirty="0"/>
              <a:t>　名称等は厚生労働省、日本専門医機構などの動向によって変更となる可能性があります。</a:t>
            </a:r>
          </a:p>
        </p:txBody>
      </p:sp>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858917160"/>
      </p:ext>
    </p:extLst>
  </p:cSld>
  <p:clrMapOvr>
    <a:masterClrMapping/>
  </p:clrMapOvr>
  <mc:AlternateContent xmlns:mc="http://schemas.openxmlformats.org/markup-compatibility/2006" xmlns:p14="http://schemas.microsoft.com/office/powerpoint/2010/main">
    <mc:Choice Requires="p14">
      <p:transition spd="slow" p14:dur="2000" advTm="12186"/>
    </mc:Choice>
    <mc:Fallback xmlns="">
      <p:transition spd="slow" advTm="12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364" x="3149600" y="4997450"/>
          <p14:tracePt t="1372" x="3124200" y="4997450"/>
          <p14:tracePt t="1383" x="3048000" y="5010150"/>
          <p14:tracePt t="1400" x="2654300" y="5156200"/>
          <p14:tracePt t="1416" x="1803400" y="5505450"/>
          <p14:tracePt t="1433" x="1225550" y="5861050"/>
          <p14:tracePt t="1450" x="1181100" y="5899150"/>
          <p14:tracePt t="1484" x="1174750" y="5930900"/>
          <p14:tracePt t="1500" x="1155700" y="5981700"/>
          <p14:tracePt t="1516" x="1092200" y="6045200"/>
          <p14:tracePt t="1533" x="1028700" y="6115050"/>
          <p14:tracePt t="1550" x="939800" y="6178550"/>
          <p14:tracePt t="1566" x="831850" y="6254750"/>
          <p14:tracePt t="1583" x="742950" y="6305550"/>
          <p14:tracePt t="1600" x="698500" y="6330950"/>
          <p14:tracePt t="1616" x="698500" y="6337300"/>
          <p14:tracePt t="1636" x="692150" y="6337300"/>
          <p14:tracePt t="1652" x="692150" y="6343650"/>
          <p14:tracePt t="1668" x="685800" y="6356350"/>
          <p14:tracePt t="1683" x="679450" y="6369050"/>
          <p14:tracePt t="1700" x="660400" y="6407150"/>
          <p14:tracePt t="1717" x="635000" y="6432550"/>
          <p14:tracePt t="1733" x="590550" y="6470650"/>
          <p14:tracePt t="1750" x="546100" y="6508750"/>
          <p14:tracePt t="1767" x="508000" y="6527800"/>
          <p14:tracePt t="1783" x="476250" y="6553200"/>
          <p14:tracePt t="1800" x="431800" y="6572250"/>
        </p14:tracePtLst>
      </p14:laserTraceLst>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15736" y="1725841"/>
            <a:ext cx="7886700" cy="3368673"/>
          </a:xfrm>
        </p:spPr>
        <p:txBody>
          <a:bodyPr>
            <a:normAutofit/>
          </a:bodyPr>
          <a:lstStyle/>
          <a:p>
            <a:pPr algn="ctr"/>
            <a:r>
              <a:rPr kumimoji="1" lang="ja-JP" altLang="en-US" dirty="0"/>
              <a:t>厚生労働省医道審議会</a:t>
            </a:r>
            <a:br>
              <a:rPr kumimoji="1" lang="en-US" altLang="ja-JP" dirty="0"/>
            </a:br>
            <a:r>
              <a:rPr kumimoji="1" lang="ja-JP" altLang="en-US" dirty="0"/>
              <a:t>医師分科会医師専門研修部会</a:t>
            </a:r>
            <a:br>
              <a:rPr kumimoji="1" lang="en-US" altLang="ja-JP" dirty="0"/>
            </a:br>
            <a:r>
              <a:rPr lang="en-US" altLang="ja-JP" dirty="0"/>
              <a:t>3</a:t>
            </a:r>
            <a:r>
              <a:rPr lang="ja-JP" altLang="en-US" dirty="0"/>
              <a:t>月</a:t>
            </a:r>
            <a:r>
              <a:rPr lang="en-US" altLang="ja-JP" dirty="0"/>
              <a:t>13</a:t>
            </a:r>
            <a:r>
              <a:rPr lang="ja-JP" altLang="en-US" dirty="0"/>
              <a:t>日の資料</a:t>
            </a:r>
            <a:endParaRPr kumimoji="1" lang="ja-JP" altLang="en-US" dirty="0"/>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893324738"/>
      </p:ext>
    </p:extLst>
  </p:cSld>
  <p:clrMapOvr>
    <a:masterClrMapping/>
  </p:clrMapOvr>
  <mc:AlternateContent xmlns:mc="http://schemas.openxmlformats.org/markup-compatibility/2006" xmlns:p14="http://schemas.microsoft.com/office/powerpoint/2010/main">
    <mc:Choice Requires="p14">
      <p:transition spd="slow" p14:dur="2000" advTm="12117"/>
    </mc:Choice>
    <mc:Fallback xmlns="">
      <p:transition spd="slow" advTm="12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85113" y="133004"/>
            <a:ext cx="9328101" cy="6426345"/>
          </a:xfrm>
        </p:spPr>
      </p:pic>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3102751104"/>
      </p:ext>
    </p:extLst>
  </p:cSld>
  <p:clrMapOvr>
    <a:masterClrMapping/>
  </p:clrMapOvr>
  <mc:AlternateContent xmlns:mc="http://schemas.openxmlformats.org/markup-compatibility/2006" xmlns:p14="http://schemas.microsoft.com/office/powerpoint/2010/main">
    <mc:Choice Requires="p14">
      <p:transition spd="slow" p14:dur="2000" advTm="36031"/>
    </mc:Choice>
    <mc:Fallback xmlns="">
      <p:transition spd="slow" advTm="360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9009" x="546100" y="6534150"/>
          <p14:tracePt t="19018" x="622300" y="6521450"/>
          <p14:tracePt t="19033" x="787400" y="6496050"/>
          <p14:tracePt t="19050" x="958850" y="6451600"/>
          <p14:tracePt t="19066" x="1098550" y="6445250"/>
          <p14:tracePt t="19083" x="1193800" y="6445250"/>
          <p14:tracePt t="19099" x="1244600" y="6457950"/>
          <p14:tracePt t="19116" x="1263650" y="6470650"/>
          <p14:tracePt t="19133" x="1270000" y="6477000"/>
          <p14:tracePt t="19149" x="1276350" y="6483350"/>
          <p14:tracePt t="19166" x="1295400" y="6502400"/>
          <p14:tracePt t="19183" x="1327150" y="6565900"/>
          <p14:tracePt t="19317" x="1479550" y="5981700"/>
          <p14:tracePt t="19333" x="1479550" y="5594350"/>
          <p14:tracePt t="19350" x="1504950" y="5048250"/>
          <p14:tracePt t="19366" x="1600200" y="4457700"/>
          <p14:tracePt t="19383" x="1708150" y="3911600"/>
          <p14:tracePt t="19400" x="1911350" y="3302000"/>
          <p14:tracePt t="19416" x="2076450" y="2800350"/>
          <p14:tracePt t="19433" x="2216150" y="2336800"/>
          <p14:tracePt t="19450" x="2273300" y="2209800"/>
          <p14:tracePt t="19466" x="2298700" y="2159000"/>
          <p14:tracePt t="19482" x="2324100" y="2139950"/>
          <p14:tracePt t="19500" x="2330450" y="2133600"/>
          <p14:tracePt t="19554" x="2330450" y="2127250"/>
          <p14:tracePt t="19561" x="2330450" y="2120900"/>
          <p14:tracePt t="19569" x="2330450" y="2095500"/>
          <p14:tracePt t="19582" x="2330450" y="2070100"/>
          <p14:tracePt t="19599" x="2330450" y="1993900"/>
          <p14:tracePt t="19616" x="2343150" y="1866900"/>
          <p14:tracePt t="19633" x="2381250" y="1689100"/>
          <p14:tracePt t="19650" x="2413000" y="1568450"/>
          <p14:tracePt t="19666" x="2438400" y="1504950"/>
          <p14:tracePt t="19682" x="2438400" y="1473200"/>
          <p14:tracePt t="19699" x="2438400" y="1466850"/>
          <p14:tracePt t="19849" x="2425700" y="1466850"/>
          <p14:tracePt t="19857" x="2406650" y="1466850"/>
          <p14:tracePt t="19867" x="2381250" y="1466850"/>
          <p14:tracePt t="19883" x="2286000" y="1466850"/>
          <p14:tracePt t="19899" x="2178050" y="1466850"/>
          <p14:tracePt t="19916" x="2070100" y="1498600"/>
          <p14:tracePt t="19932" x="2006600" y="1517650"/>
          <p14:tracePt t="19949" x="1968500" y="1524000"/>
          <p14:tracePt t="19966" x="1924050" y="1524000"/>
          <p14:tracePt t="19982" x="1898650" y="1524000"/>
          <p14:tracePt t="19999" x="1847850" y="1524000"/>
          <p14:tracePt t="20016" x="1809750" y="1524000"/>
          <p14:tracePt t="20033" x="1765300" y="1511300"/>
          <p14:tracePt t="20050" x="1739900" y="1498600"/>
          <p14:tracePt t="20066" x="1733550" y="1485900"/>
          <p14:tracePt t="20082" x="1720850" y="1473200"/>
          <p14:tracePt t="20099" x="1708150" y="1454150"/>
          <p14:tracePt t="20116" x="1695450" y="1441450"/>
          <p14:tracePt t="20133" x="1695450" y="1428750"/>
          <p14:tracePt t="20149" x="1695450" y="1403350"/>
          <p14:tracePt t="20166" x="1695450" y="1384300"/>
          <p14:tracePt t="20182" x="1714500" y="1377950"/>
          <p14:tracePt t="20199" x="1733550" y="1365250"/>
          <p14:tracePt t="20216" x="1758950" y="1358900"/>
          <p14:tracePt t="20233" x="1803400" y="1358900"/>
          <p14:tracePt t="20250" x="1860550" y="1358900"/>
          <p14:tracePt t="20266" x="1892300" y="1358900"/>
          <p14:tracePt t="20283" x="1949450" y="1358900"/>
          <p14:tracePt t="20299" x="1993900" y="1358900"/>
          <p14:tracePt t="20316" x="2019300" y="1397000"/>
          <p14:tracePt t="20332" x="2044700" y="1454150"/>
          <p14:tracePt t="20349" x="2044700" y="1479550"/>
          <p14:tracePt t="20366" x="2057400" y="1498600"/>
          <p14:tracePt t="20382" x="2063750" y="1504950"/>
          <p14:tracePt t="20399" x="2063750" y="1511300"/>
          <p14:tracePt t="20415" x="2063750" y="1517650"/>
          <p14:tracePt t="20514" x="2063750" y="1524000"/>
          <p14:tracePt t="20522" x="2057400" y="1524000"/>
          <p14:tracePt t="20533" x="2057400" y="1530350"/>
          <p14:tracePt t="20549" x="2057400" y="1543050"/>
          <p14:tracePt t="20566" x="2070100" y="1568450"/>
          <p14:tracePt t="20582" x="2101850" y="1600200"/>
          <p14:tracePt t="20599" x="2120900" y="1638300"/>
          <p14:tracePt t="20616" x="2139950" y="1689100"/>
          <p14:tracePt t="20632" x="2152650" y="1758950"/>
          <p14:tracePt t="20649" x="2159000" y="1854200"/>
          <p14:tracePt t="20666" x="2165350" y="1974850"/>
          <p14:tracePt t="20683" x="2165350" y="2032000"/>
          <p14:tracePt t="20699" x="2165350" y="2076450"/>
          <p14:tracePt t="20716" x="2165350" y="2108200"/>
          <p14:tracePt t="20732" x="2165350" y="2114550"/>
          <p14:tracePt t="20786" x="2159000" y="2108200"/>
          <p14:tracePt t="20794" x="2159000" y="2095500"/>
          <p14:tracePt t="20803" x="2152650" y="2082800"/>
          <p14:tracePt t="20816" x="2146300" y="2063750"/>
          <p14:tracePt t="20832" x="2139950" y="2038350"/>
          <p14:tracePt t="20849" x="2127250" y="2019300"/>
          <p14:tracePt t="20866" x="2127250" y="2012950"/>
          <p14:tracePt t="20914" x="2127250" y="2006600"/>
          <p14:tracePt t="20922" x="2127250" y="2000250"/>
          <p14:tracePt t="20932" x="2127250" y="1993900"/>
          <p14:tracePt t="20949" x="2146300" y="1981200"/>
          <p14:tracePt t="20965" x="2152650" y="1981200"/>
          <p14:tracePt t="20982" x="2184400" y="1981200"/>
          <p14:tracePt t="20999" x="2222500" y="1981200"/>
          <p14:tracePt t="21015" x="2254250" y="1981200"/>
          <p14:tracePt t="21033" x="2286000" y="1981200"/>
          <p14:tracePt t="21049" x="2311400" y="2000250"/>
          <p14:tracePt t="21066" x="2336800" y="2012950"/>
          <p14:tracePt t="21082" x="2349500" y="2025650"/>
          <p14:tracePt t="21099" x="2362200" y="2038350"/>
          <p14:tracePt t="21115" x="2374900" y="2063750"/>
          <p14:tracePt t="21132" x="2387600" y="2082800"/>
          <p14:tracePt t="21149" x="2393950" y="2101850"/>
          <p14:tracePt t="21165" x="2400300" y="2120900"/>
          <p14:tracePt t="21182" x="2406650" y="2139950"/>
          <p14:tracePt t="21199" x="2406650" y="2159000"/>
          <p14:tracePt t="21215" x="2406650" y="2171700"/>
          <p14:tracePt t="21232" x="2406650" y="2184400"/>
          <p14:tracePt t="21249" x="2406650" y="2209800"/>
          <p14:tracePt t="21266" x="2400300" y="2235200"/>
          <p14:tracePt t="21282" x="2355850" y="2279650"/>
          <p14:tracePt t="21299" x="2343150" y="2292350"/>
          <p14:tracePt t="21315" x="2330450" y="2298700"/>
          <p14:tracePt t="21332" x="2324100" y="2305050"/>
          <p14:tracePt t="21349" x="2311400" y="2311400"/>
          <p14:tracePt t="21365" x="2305050" y="2311400"/>
          <p14:tracePt t="21382" x="2298700" y="2311400"/>
          <p14:tracePt t="21399" x="2266950" y="2311400"/>
          <p14:tracePt t="21415" x="2228850" y="2311400"/>
          <p14:tracePt t="21432" x="2165350" y="2311400"/>
          <p14:tracePt t="21449" x="2114550" y="2311400"/>
          <p14:tracePt t="21466" x="2057400" y="2305050"/>
          <p14:tracePt t="21482" x="2025650" y="2305050"/>
          <p14:tracePt t="21499" x="2012950" y="2305050"/>
          <p14:tracePt t="21515" x="2000250" y="2305050"/>
          <p14:tracePt t="21532" x="1993900" y="2298700"/>
          <p14:tracePt t="21549" x="1974850" y="2292350"/>
          <p14:tracePt t="21565" x="1949450" y="2273300"/>
          <p14:tracePt t="21582" x="1924050" y="2254250"/>
          <p14:tracePt t="21598" x="1892300" y="2235200"/>
          <p14:tracePt t="21615" x="1866900" y="2216150"/>
          <p14:tracePt t="21632" x="1854200" y="2203450"/>
          <p14:tracePt t="21649" x="1847850" y="2190750"/>
          <p14:tracePt t="21666" x="1835150" y="2152650"/>
          <p14:tracePt t="21682" x="1835150" y="2133600"/>
          <p14:tracePt t="21699" x="1835150" y="2082800"/>
          <p14:tracePt t="21715" x="1835150" y="2038350"/>
          <p14:tracePt t="21732" x="1841500" y="2000250"/>
          <p14:tracePt t="21749" x="1860550" y="1968500"/>
          <p14:tracePt t="21765" x="1885950" y="1943100"/>
          <p14:tracePt t="21782" x="1911350" y="1917700"/>
          <p14:tracePt t="21799" x="1911350" y="1911350"/>
          <p14:tracePt t="21815" x="1924050" y="1911350"/>
          <p14:tracePt t="21817" x="1930400" y="1911350"/>
          <p14:tracePt t="21832" x="1930400" y="1905000"/>
          <p14:tracePt t="21849" x="1943100" y="1905000"/>
          <p14:tracePt t="21865" x="1962150" y="1905000"/>
          <p14:tracePt t="21882" x="1993900" y="1905000"/>
          <p14:tracePt t="21899" x="2012950" y="1905000"/>
          <p14:tracePt t="21915" x="2025650" y="1905000"/>
          <p14:tracePt t="21932" x="2032000" y="1905000"/>
          <p14:tracePt t="21948" x="2051050" y="1905000"/>
          <p14:tracePt t="21965" x="2076450" y="1905000"/>
          <p14:tracePt t="21982" x="2114550" y="1905000"/>
          <p14:tracePt t="21998" x="2146300" y="1905000"/>
          <p14:tracePt t="22015" x="2190750" y="1905000"/>
          <p14:tracePt t="22032" x="2209800" y="1905000"/>
          <p14:tracePt t="22048" x="2228850" y="1905000"/>
          <p14:tracePt t="22065" x="2241550" y="1905000"/>
          <p14:tracePt t="22082" x="2260600" y="1905000"/>
          <p14:tracePt t="22100" x="2273300" y="1905000"/>
          <p14:tracePt t="22115" x="2286000" y="1905000"/>
          <p14:tracePt t="22132" x="2292350" y="1905000"/>
          <p14:tracePt t="22148" x="2311400" y="1905000"/>
          <p14:tracePt t="22165" x="2330450" y="1911350"/>
          <p14:tracePt t="22182" x="2349500" y="1943100"/>
          <p14:tracePt t="22198" x="2374900" y="1987550"/>
          <p14:tracePt t="22215" x="2387600" y="2019300"/>
          <p14:tracePt t="22232" x="2400300" y="2063750"/>
          <p14:tracePt t="22248" x="2400300" y="2082800"/>
          <p14:tracePt t="22265" x="2400300" y="2095500"/>
          <p14:tracePt t="22282" x="2400300" y="2114550"/>
          <p14:tracePt t="22434" x="2393950" y="2114550"/>
          <p14:tracePt t="22466" x="2387600" y="2114550"/>
          <p14:tracePt t="22507" x="2381250" y="2114550"/>
          <p14:tracePt t="22523" x="2374900" y="2114550"/>
          <p14:tracePt t="22923" x="2374900" y="2127250"/>
          <p14:tracePt t="22931" x="2374900" y="2152650"/>
          <p14:tracePt t="22939" x="2374900" y="2190750"/>
          <p14:tracePt t="22948" x="2374900" y="2235200"/>
          <p14:tracePt t="22965" x="2381250" y="2324100"/>
          <p14:tracePt t="22981" x="2381250" y="2419350"/>
          <p14:tracePt t="22998" x="2381250" y="2508250"/>
          <p14:tracePt t="23015" x="2362200" y="2584450"/>
          <p14:tracePt t="23031" x="2324100" y="2647950"/>
          <p14:tracePt t="23048" x="2298700" y="2692400"/>
          <p14:tracePt t="23065" x="2286000" y="2730500"/>
          <p14:tracePt t="23083" x="2279650" y="2762250"/>
          <p14:tracePt t="23099" x="2279650" y="2806700"/>
          <p14:tracePt t="23115" x="2279650" y="2825750"/>
          <p14:tracePt t="23132" x="2279650" y="2844800"/>
          <p14:tracePt t="23148" x="2279650" y="2857500"/>
          <p14:tracePt t="23165" x="2279650" y="2863850"/>
          <p14:tracePt t="23181" x="2279650" y="2870200"/>
          <p14:tracePt t="23198" x="2292350" y="2876550"/>
          <p14:tracePt t="23215" x="2298700" y="2882900"/>
          <p14:tracePt t="23248" x="2311400" y="2882900"/>
          <p14:tracePt t="23265" x="2330450" y="2889250"/>
          <p14:tracePt t="23281" x="2349500" y="2889250"/>
          <p14:tracePt t="23298" x="2368550" y="2889250"/>
          <p14:tracePt t="23315" x="2387600" y="2889250"/>
          <p14:tracePt t="23332" x="2393950" y="2889250"/>
          <p14:tracePt t="23348" x="2400300" y="2889250"/>
          <p14:tracePt t="23435" x="2400300" y="2895600"/>
          <p14:tracePt t="23443" x="2387600" y="2908300"/>
          <p14:tracePt t="23451" x="2368550" y="2927350"/>
          <p14:tracePt t="23466" x="2349500" y="2940050"/>
          <p14:tracePt t="23481" x="2330450" y="2946400"/>
          <p14:tracePt t="23498" x="2305050" y="2952750"/>
          <p14:tracePt t="23516" x="2286000" y="2959100"/>
          <p14:tracePt t="23531" x="2273300" y="2959100"/>
          <p14:tracePt t="23548" x="2241550" y="2959100"/>
          <p14:tracePt t="23564" x="2197100" y="2959100"/>
          <p14:tracePt t="23581" x="2139950" y="2959100"/>
          <p14:tracePt t="23598" x="2070100" y="2959100"/>
          <p14:tracePt t="23615" x="2019300" y="2940050"/>
          <p14:tracePt t="23631" x="1968500" y="2914650"/>
          <p14:tracePt t="23648" x="1949450" y="2901950"/>
          <p14:tracePt t="23665" x="1930400" y="2895600"/>
          <p14:tracePt t="23681" x="1917700" y="2889250"/>
          <p14:tracePt t="23698" x="1898650" y="2876550"/>
          <p14:tracePt t="23715" x="1854200" y="2838450"/>
          <p14:tracePt t="23731" x="1835150" y="2813050"/>
          <p14:tracePt t="23748" x="1809750" y="2781300"/>
          <p14:tracePt t="23765" x="1790700" y="2755900"/>
          <p14:tracePt t="23781" x="1784350" y="2724150"/>
          <p14:tracePt t="23798" x="1784350" y="2698750"/>
          <p14:tracePt t="23814" x="1784350" y="2673350"/>
          <p14:tracePt t="23831" x="1784350" y="2647950"/>
          <p14:tracePt t="23848" x="1784350" y="2616200"/>
          <p14:tracePt t="23865" x="1784350" y="2590800"/>
          <p14:tracePt t="23881" x="1784350" y="2565400"/>
          <p14:tracePt t="23898" x="1797050" y="2533650"/>
          <p14:tracePt t="23916" x="1828800" y="2501900"/>
          <p14:tracePt t="23931" x="1847850" y="2482850"/>
          <p14:tracePt t="23948" x="1885950" y="2463800"/>
          <p14:tracePt t="23964" x="1917700" y="2457450"/>
          <p14:tracePt t="23981" x="1949450" y="2438400"/>
          <p14:tracePt t="23998" x="1968500" y="2438400"/>
          <p14:tracePt t="24015" x="1981200" y="2438400"/>
          <p14:tracePt t="24031" x="2000250" y="2432050"/>
          <p14:tracePt t="24064" x="2012950" y="2432050"/>
          <p14:tracePt t="24081" x="2025650" y="2432050"/>
          <p14:tracePt t="24098" x="2051050" y="2432050"/>
          <p14:tracePt t="24115" x="2076450" y="2432050"/>
          <p14:tracePt t="24131" x="2101850" y="2432050"/>
          <p14:tracePt t="24148" x="2120900" y="2432050"/>
          <p14:tracePt t="24164" x="2127250" y="2432050"/>
          <p14:tracePt t="24181" x="2133600" y="2438400"/>
          <p14:tracePt t="24198" x="2146300" y="2438400"/>
          <p14:tracePt t="24214" x="2171700" y="2438400"/>
          <p14:tracePt t="24231" x="2184400" y="2438400"/>
          <p14:tracePt t="24248" x="2197100" y="2444750"/>
          <p14:tracePt t="24264" x="2228850" y="2444750"/>
          <p14:tracePt t="24281" x="2247900" y="2444750"/>
          <p14:tracePt t="24298" x="2260600" y="2451100"/>
          <p14:tracePt t="24315" x="2279650" y="2457450"/>
          <p14:tracePt t="24333" x="2286000" y="2457450"/>
          <p14:tracePt t="24348" x="2292350" y="2463800"/>
          <p14:tracePt t="24365" x="2305050" y="2470150"/>
          <p14:tracePt t="24381" x="2317750" y="2482850"/>
          <p14:tracePt t="24398" x="2330450" y="2495550"/>
          <p14:tracePt t="24414" x="2330450" y="2501900"/>
          <p14:tracePt t="24431" x="2336800" y="2520950"/>
          <p14:tracePt t="24447" x="2343150" y="2533650"/>
          <p14:tracePt t="24464" x="2349500" y="2540000"/>
          <p14:tracePt t="25084" x="2349500" y="2546350"/>
          <p14:tracePt t="25092" x="2349500" y="2565400"/>
          <p14:tracePt t="25100" x="2355850" y="2571750"/>
          <p14:tracePt t="25114" x="2355850" y="2590800"/>
          <p14:tracePt t="25131" x="2355850" y="2616200"/>
          <p14:tracePt t="25148" x="2355850" y="2635250"/>
          <p14:tracePt t="25364" x="2355850" y="2641600"/>
          <p14:tracePt t="25492" x="2355850" y="2647950"/>
          <p14:tracePt t="25500" x="2355850" y="2679700"/>
          <p14:tracePt t="25508" x="2355850" y="2705100"/>
          <p14:tracePt t="25516" x="2355850" y="2736850"/>
          <p14:tracePt t="25531" x="2355850" y="2768600"/>
          <p14:tracePt t="25548" x="2355850" y="2838450"/>
          <p14:tracePt t="25564" x="2355850" y="2889250"/>
          <p14:tracePt t="25581" x="2355850" y="2933700"/>
          <p14:tracePt t="25597" x="2349500" y="2990850"/>
          <p14:tracePt t="25614" x="2330450" y="3054350"/>
          <p14:tracePt t="25630" x="2317750" y="3092450"/>
          <p14:tracePt t="25647" x="2305050" y="3155950"/>
          <p14:tracePt t="25664" x="2298700" y="3187700"/>
          <p14:tracePt t="25681" x="2292350" y="3244850"/>
          <p14:tracePt t="25697" x="2286000" y="3282950"/>
          <p14:tracePt t="25714" x="2273300" y="3333750"/>
          <p14:tracePt t="25731" x="2266950" y="3352800"/>
          <p14:tracePt t="25820" x="2266950" y="3365500"/>
          <p14:tracePt t="25828" x="2266950" y="3371850"/>
          <p14:tracePt t="25836" x="2266950" y="3378200"/>
          <p14:tracePt t="25847" x="2266950" y="3384550"/>
          <p14:tracePt t="25864" x="2266950" y="3390900"/>
          <p14:tracePt t="25880" x="2266950" y="3403600"/>
          <p14:tracePt t="25897" x="2260600" y="3403600"/>
          <p14:tracePt t="25914" x="2260600" y="3409950"/>
          <p14:tracePt t="25931" x="2228850" y="3416300"/>
          <p14:tracePt t="25947" x="2197100" y="3435350"/>
          <p14:tracePt t="25964" x="2152650" y="3448050"/>
          <p14:tracePt t="25981" x="2114550" y="3467100"/>
          <p14:tracePt t="25997" x="2095500" y="3479800"/>
          <p14:tracePt t="26014" x="2076450" y="3486150"/>
          <p14:tracePt t="26031" x="2063750" y="3511550"/>
          <p14:tracePt t="26047" x="2038350" y="3517900"/>
          <p14:tracePt t="26064" x="2032000" y="3530600"/>
          <p14:tracePt t="26080" x="2032000" y="3536950"/>
          <p14:tracePt t="26097" x="2032000" y="3549650"/>
          <p14:tracePt t="26114" x="2032000" y="3556000"/>
          <p14:tracePt t="26131" x="2032000" y="3568700"/>
          <p14:tracePt t="26147" x="2044700" y="3587750"/>
          <p14:tracePt t="26164" x="2063750" y="3606800"/>
          <p14:tracePt t="26182" x="2070100" y="3613150"/>
          <p14:tracePt t="26252" x="2076450" y="3613150"/>
          <p14:tracePt t="26301" x="2082800" y="3613150"/>
          <p14:tracePt t="26356" x="2089150" y="3613150"/>
          <p14:tracePt t="26388" x="2089150" y="3606800"/>
          <p14:tracePt t="27069" x="2095500" y="3606800"/>
          <p14:tracePt t="27085" x="2101850" y="3613150"/>
          <p14:tracePt t="27093" x="2108200" y="3613150"/>
          <p14:tracePt t="27101" x="2120900" y="3619500"/>
          <p14:tracePt t="27114" x="2133600" y="3625850"/>
          <p14:tracePt t="27130" x="2152650" y="3632200"/>
          <p14:tracePt t="27147" x="2165350" y="3632200"/>
          <p14:tracePt t="27163" x="2178050" y="3632200"/>
          <p14:tracePt t="27180" x="2184400" y="3638550"/>
          <p14:tracePt t="27198" x="2222500" y="3638550"/>
          <p14:tracePt t="27213" x="2254250" y="3638550"/>
          <p14:tracePt t="27230" x="2266950" y="3638550"/>
          <p14:tracePt t="27247" x="2273300" y="3638550"/>
          <p14:tracePt t="27280" x="2279650" y="3638550"/>
          <p14:tracePt t="27296" x="2305050" y="3638550"/>
          <p14:tracePt t="27313" x="2324100" y="3638550"/>
          <p14:tracePt t="27330" x="2349500" y="3638550"/>
          <p14:tracePt t="27346" x="2362200" y="3638550"/>
          <p14:tracePt t="27364" x="2368550" y="3638550"/>
          <p14:tracePt t="27414" x="2381250" y="3638550"/>
          <p14:tracePt t="27430" x="2393950" y="3638550"/>
          <p14:tracePt t="27437" x="2400300" y="3638550"/>
          <p14:tracePt t="27453" x="2406650" y="3638550"/>
          <p14:tracePt t="27493" x="2413000" y="3638550"/>
          <p14:tracePt t="27501" x="2419350" y="3638550"/>
          <p14:tracePt t="27517" x="2425700" y="3638550"/>
          <p14:tracePt t="27525" x="2432050" y="3638550"/>
          <p14:tracePt t="27549" x="2438400" y="3638550"/>
          <p14:tracePt t="27725" x="2432050" y="3638550"/>
          <p14:tracePt t="27733" x="2419350" y="3638550"/>
          <p14:tracePt t="27741" x="2400300" y="3638550"/>
          <p14:tracePt t="27749" x="2393950" y="3638550"/>
          <p14:tracePt t="27763" x="2374900" y="3644900"/>
          <p14:tracePt t="27780" x="2355850" y="3651250"/>
          <p14:tracePt t="27797" x="2336800" y="3651250"/>
          <p14:tracePt t="27813" x="2330450" y="3651250"/>
          <p14:tracePt t="27830" x="2324100" y="3657600"/>
          <p14:tracePt t="27877" x="2317750" y="3657600"/>
          <p14:tracePt t="27885" x="2311400" y="3657600"/>
          <p14:tracePt t="27897" x="2305050" y="3657600"/>
          <p14:tracePt t="27913" x="2286000" y="3676650"/>
          <p14:tracePt t="27930" x="2266950" y="3676650"/>
          <p14:tracePt t="27946" x="2254250" y="3676650"/>
          <p14:tracePt t="27963" x="2241550" y="3676650"/>
          <p14:tracePt t="28077" x="2235200" y="3676650"/>
          <p14:tracePt t="28173" x="2228850" y="3676650"/>
          <p14:tracePt t="28181" x="2222500" y="3676650"/>
          <p14:tracePt t="28189" x="2209800" y="3676650"/>
          <p14:tracePt t="28198" x="2190750" y="3683000"/>
          <p14:tracePt t="28213" x="2171700" y="3689350"/>
          <p14:tracePt t="28230" x="2159000" y="3689350"/>
          <p14:tracePt t="28246" x="2133600" y="3689350"/>
          <p14:tracePt t="28263" x="2127250" y="3695700"/>
          <p14:tracePt t="28280" x="2120900" y="3695700"/>
          <p14:tracePt t="28296" x="2108200" y="3695700"/>
          <p14:tracePt t="28313" x="2101850" y="3695700"/>
          <p14:tracePt t="28330" x="2082800" y="3695700"/>
          <p14:tracePt t="28346" x="2070100" y="3695700"/>
          <p14:tracePt t="28380" x="2063750" y="3695700"/>
          <p14:tracePt t="28397" x="2051050" y="3695700"/>
          <p14:tracePt t="28430" x="2032000" y="3695700"/>
          <p14:tracePt t="28463" x="2025650" y="3695700"/>
          <p14:tracePt t="28480" x="2012950" y="3695700"/>
          <p14:tracePt t="28496" x="1987550" y="3676650"/>
          <p14:tracePt t="28513" x="1981200" y="3670300"/>
          <p14:tracePt t="28530" x="1968500" y="3657600"/>
          <p14:tracePt t="28546" x="1949450" y="3644900"/>
          <p14:tracePt t="28563" x="1949450" y="3632200"/>
          <p14:tracePt t="28580" x="1930400" y="3613150"/>
          <p14:tracePt t="28597" x="1924050" y="3581400"/>
          <p14:tracePt t="28613" x="1911350" y="3524250"/>
          <p14:tracePt t="28630" x="1905000" y="3486150"/>
          <p14:tracePt t="28646" x="1905000" y="3441700"/>
          <p14:tracePt t="28663" x="1905000" y="3409950"/>
          <p14:tracePt t="28680" x="1905000" y="3371850"/>
          <p14:tracePt t="28696" x="1905000" y="3340100"/>
          <p14:tracePt t="28713" x="1905000" y="3308350"/>
          <p14:tracePt t="28730" x="1905000" y="3282950"/>
          <p14:tracePt t="28746" x="1905000" y="3251200"/>
          <p14:tracePt t="28763" x="1917700" y="3219450"/>
          <p14:tracePt t="28780" x="1936750" y="3181350"/>
          <p14:tracePt t="28796" x="1955800" y="3162300"/>
          <p14:tracePt t="28813" x="1968500" y="3130550"/>
          <p14:tracePt t="28815" x="1974850" y="3130550"/>
          <p14:tracePt t="28830" x="1987550" y="3105150"/>
          <p14:tracePt t="28846" x="2012950" y="3086100"/>
          <p14:tracePt t="28863" x="2025650" y="3067050"/>
          <p14:tracePt t="28879" x="2063750" y="3054350"/>
          <p14:tracePt t="28896" x="2095500" y="3054350"/>
          <p14:tracePt t="28913" x="2139950" y="3048000"/>
          <p14:tracePt t="28930" x="2184400" y="3048000"/>
          <p14:tracePt t="28946" x="2216150" y="3048000"/>
          <p14:tracePt t="28963" x="2254250" y="3048000"/>
          <p14:tracePt t="28980" x="2273300" y="3048000"/>
          <p14:tracePt t="28996" x="2298700" y="3048000"/>
          <p14:tracePt t="29013" x="2324100" y="3048000"/>
          <p14:tracePt t="29030" x="2362200" y="3048000"/>
          <p14:tracePt t="29046" x="2393950" y="3060700"/>
          <p14:tracePt t="29063" x="2413000" y="3079750"/>
          <p14:tracePt t="29079" x="2451100" y="3086100"/>
          <p14:tracePt t="29096" x="2470150" y="3105150"/>
          <p14:tracePt t="29113" x="2482850" y="3111500"/>
          <p14:tracePt t="29129" x="2501900" y="3117850"/>
          <p14:tracePt t="29146" x="2520950" y="3124200"/>
          <p14:tracePt t="29163" x="2540000" y="3136900"/>
          <p14:tracePt t="29179" x="2552700" y="3143250"/>
          <p14:tracePt t="29196" x="2565400" y="3168650"/>
          <p14:tracePt t="29213" x="2571750" y="3194050"/>
          <p14:tracePt t="29230" x="2578100" y="3257550"/>
          <p14:tracePt t="29246" x="2578100" y="3308350"/>
          <p14:tracePt t="29263" x="2578100" y="3346450"/>
          <p14:tracePt t="29279" x="2578100" y="3403600"/>
          <p14:tracePt t="29296" x="2578100" y="3435350"/>
          <p14:tracePt t="29313" x="2578100" y="3454400"/>
          <p14:tracePt t="29329" x="2578100" y="3486150"/>
          <p14:tracePt t="29346" x="2578100" y="3517900"/>
          <p14:tracePt t="29363" x="2571750" y="3543300"/>
          <p14:tracePt t="29379" x="2565400" y="3587750"/>
          <p14:tracePt t="29396" x="2559050" y="3619500"/>
          <p14:tracePt t="29412" x="2546350" y="3651250"/>
          <p14:tracePt t="29430" x="2508250" y="3708400"/>
          <p14:tracePt t="29446" x="2489200" y="3740150"/>
          <p14:tracePt t="29463" x="2476500" y="3759200"/>
          <p14:tracePt t="29479" x="2451100" y="3790950"/>
          <p14:tracePt t="29496" x="2419350" y="3810000"/>
          <p14:tracePt t="29513" x="2381250" y="3810000"/>
          <p14:tracePt t="29529" x="2336800" y="3810000"/>
          <p14:tracePt t="29546" x="2266950" y="3810000"/>
          <p14:tracePt t="29562" x="2197100" y="3810000"/>
          <p14:tracePt t="29579" x="2108200" y="3810000"/>
          <p14:tracePt t="29596" x="2032000" y="3797300"/>
          <p14:tracePt t="29612" x="1949450" y="3784600"/>
          <p14:tracePt t="29630" x="1854200" y="3752850"/>
          <p14:tracePt t="29646" x="1816100" y="3727450"/>
          <p14:tracePt t="29663" x="1797050" y="3708400"/>
          <p14:tracePt t="29679" x="1771650" y="3689350"/>
          <p14:tracePt t="29696" x="1765300" y="3663950"/>
          <p14:tracePt t="29713" x="1752600" y="3632200"/>
          <p14:tracePt t="29729" x="1752600" y="3606800"/>
          <p14:tracePt t="29746" x="1752600" y="3575050"/>
          <p14:tracePt t="29762" x="1752600" y="3536950"/>
          <p14:tracePt t="29779" x="1752600" y="3505200"/>
          <p14:tracePt t="29796" x="1758950" y="3460750"/>
          <p14:tracePt t="29812" x="1771650" y="3429000"/>
          <p14:tracePt t="29815" x="1784350" y="3409950"/>
          <p14:tracePt t="29830" x="1803400" y="3371850"/>
          <p14:tracePt t="29846" x="1822450" y="3352800"/>
          <p14:tracePt t="29863" x="1854200" y="3321050"/>
          <p14:tracePt t="29879" x="1892300" y="3282950"/>
          <p14:tracePt t="29896" x="1936750" y="3263900"/>
          <p14:tracePt t="29912" x="1981200" y="3244850"/>
          <p14:tracePt t="29929" x="2025650" y="3225800"/>
          <p14:tracePt t="29946" x="2057400" y="3213100"/>
          <p14:tracePt t="29962" x="2095500" y="3194050"/>
          <p14:tracePt t="29979" x="2139950" y="3175000"/>
          <p14:tracePt t="29996" x="2203450" y="3162300"/>
          <p14:tracePt t="30012" x="2247900" y="3155950"/>
          <p14:tracePt t="30029" x="2305050" y="3155950"/>
          <p14:tracePt t="30046" x="2381250" y="3155950"/>
          <p14:tracePt t="30063" x="2432050" y="3155950"/>
          <p14:tracePt t="30079" x="2463800" y="3155950"/>
          <p14:tracePt t="30096" x="2501900" y="3155950"/>
          <p14:tracePt t="30112" x="2533650" y="3155950"/>
          <p14:tracePt t="30129" x="2565400" y="3155950"/>
          <p14:tracePt t="30146" x="2584450" y="3175000"/>
          <p14:tracePt t="30162" x="2597150" y="3181350"/>
          <p14:tracePt t="30179" x="2616200" y="3187700"/>
          <p14:tracePt t="30196" x="2622550" y="3194050"/>
          <p14:tracePt t="30212" x="2635250" y="3213100"/>
          <p14:tracePt t="30229" x="2647950" y="3225800"/>
          <p14:tracePt t="30246" x="2673350" y="3257550"/>
          <p14:tracePt t="30262" x="2679700" y="3289300"/>
          <p14:tracePt t="30279" x="2692400" y="3327400"/>
          <p14:tracePt t="30296" x="2698750" y="3371850"/>
          <p14:tracePt t="30312" x="2705100" y="3409950"/>
          <p14:tracePt t="30329" x="2711450" y="3454400"/>
          <p14:tracePt t="30346" x="2711450" y="3486150"/>
          <p14:tracePt t="30362" x="2711450" y="3517900"/>
          <p14:tracePt t="30379" x="2711450" y="3536950"/>
          <p14:tracePt t="30396" x="2711450" y="3562350"/>
          <p14:tracePt t="30412" x="2679700" y="3594100"/>
          <p14:tracePt t="30429" x="2628900" y="3625850"/>
          <p14:tracePt t="30446" x="2533650" y="3689350"/>
          <p14:tracePt t="30462" x="2482850" y="3721100"/>
          <p14:tracePt t="30479" x="2451100" y="3740150"/>
          <p14:tracePt t="30496" x="2400300" y="3765550"/>
          <p14:tracePt t="30512" x="2330450" y="3797300"/>
          <p14:tracePt t="30529" x="2260600" y="3810000"/>
          <p14:tracePt t="30545" x="2203450" y="3822700"/>
          <p14:tracePt t="30562" x="2139950" y="3822700"/>
          <p14:tracePt t="30579" x="2076450" y="3822700"/>
          <p14:tracePt t="30595" x="2012950" y="3816350"/>
          <p14:tracePt t="30612" x="1981200" y="3790950"/>
          <p14:tracePt t="30629" x="1955800" y="3771900"/>
          <p14:tracePt t="30646" x="1924050" y="3746500"/>
          <p14:tracePt t="30663" x="1898650" y="3721100"/>
          <p14:tracePt t="30679" x="1885950" y="3714750"/>
          <p14:tracePt t="30695" x="1879600" y="3702050"/>
          <p14:tracePt t="30712" x="1879600" y="3695700"/>
          <p14:tracePt t="30774" x="1879600" y="3689350"/>
          <p14:tracePt t="30790" x="1892300" y="3689350"/>
          <p14:tracePt t="30798" x="1898650" y="3689350"/>
          <p14:tracePt t="30806" x="1905000" y="3689350"/>
          <p14:tracePt t="30814" x="1911350" y="3702050"/>
          <p14:tracePt t="30829" x="1924050" y="3702050"/>
          <p14:tracePt t="30846" x="1936750" y="3714750"/>
          <p14:tracePt t="30862" x="1943100" y="3714750"/>
          <p14:tracePt t="32335" x="1936750" y="3714750"/>
          <p14:tracePt t="32343" x="1924050" y="3689350"/>
          <p14:tracePt t="32351" x="1917700" y="3670300"/>
          <p14:tracePt t="32362" x="1917700" y="3663950"/>
          <p14:tracePt t="32378" x="1911350" y="3663950"/>
          <p14:tracePt t="32395" x="1905000" y="3657600"/>
          <p14:tracePt t="33672" x="1905000" y="3651250"/>
          <p14:tracePt t="33720" x="1898650" y="3651250"/>
        </p14:tracePtLst>
      </p14:laserTraceLst>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92856" y="83128"/>
            <a:ext cx="9630856" cy="6641868"/>
          </a:xfrm>
        </p:spPr>
      </p:pic>
      <p:sp>
        <p:nvSpPr>
          <p:cNvPr id="3" name="円/楕円 2"/>
          <p:cNvSpPr/>
          <p:nvPr/>
        </p:nvSpPr>
        <p:spPr>
          <a:xfrm>
            <a:off x="2934393" y="781396"/>
            <a:ext cx="2335876" cy="3241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楕円 4"/>
          <p:cNvSpPr/>
          <p:nvPr/>
        </p:nvSpPr>
        <p:spPr>
          <a:xfrm>
            <a:off x="149629" y="2014452"/>
            <a:ext cx="5131722" cy="32419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129477928"/>
      </p:ext>
    </p:extLst>
  </p:cSld>
  <p:clrMapOvr>
    <a:masterClrMapping/>
  </p:clrMapOvr>
  <mc:AlternateContent xmlns:mc="http://schemas.openxmlformats.org/markup-compatibility/2006" xmlns:p14="http://schemas.microsoft.com/office/powerpoint/2010/main">
    <mc:Choice Requires="p14">
      <p:transition spd="slow" p14:dur="2000" advTm="45911"/>
    </mc:Choice>
    <mc:Fallback xmlns="">
      <p:transition spd="slow" advTm="45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8599" x="1949450" y="3663950"/>
          <p14:tracePt t="8606" x="2133600" y="3702050"/>
          <p14:tracePt t="8614" x="2470150" y="3765550"/>
          <p14:tracePt t="8626" x="2908300" y="3810000"/>
          <p14:tracePt t="8643" x="3797300" y="3854450"/>
          <p14:tracePt t="8660" x="4114800" y="3867150"/>
          <p14:tracePt t="8676" x="4121150" y="3867150"/>
          <p14:tracePt t="8693" x="4108450" y="3797300"/>
          <p14:tracePt t="8710" x="4083050" y="3581400"/>
          <p14:tracePt t="8726" x="4025900" y="3479800"/>
          <p14:tracePt t="8743" x="3968750" y="3435350"/>
          <p14:tracePt t="8760" x="3911600" y="3384550"/>
          <p14:tracePt t="8776" x="3860800" y="3359150"/>
          <p14:tracePt t="8793" x="3816350" y="3321050"/>
          <p14:tracePt t="8810" x="3740150" y="3295650"/>
          <p14:tracePt t="8827" x="3670300" y="3282950"/>
          <p14:tracePt t="8843" x="3638550" y="3276600"/>
          <p14:tracePt t="8860" x="3638550" y="3244850"/>
          <p14:tracePt t="8876" x="3651250" y="3232150"/>
          <p14:tracePt t="8893" x="3708400" y="3219450"/>
          <p14:tracePt t="8910" x="3911600" y="3219450"/>
          <p14:tracePt t="8927" x="4102100" y="3219450"/>
          <p14:tracePt t="8943" x="4216400" y="3219450"/>
          <p14:tracePt t="8960" x="4222750" y="3219450"/>
          <p14:tracePt t="8998" x="4229100" y="3213100"/>
          <p14:tracePt t="9010" x="4241800" y="3200400"/>
          <p14:tracePt t="9026" x="4381500" y="3117850"/>
          <p14:tracePt t="9043" x="4800600" y="2889250"/>
          <p14:tracePt t="9060" x="5130800" y="2622550"/>
          <p14:tracePt t="9076" x="4959350" y="2419350"/>
          <p14:tracePt t="9094" x="4616450" y="2184400"/>
          <p14:tracePt t="9110" x="4533900" y="2127250"/>
          <p14:tracePt t="9143" x="4546600" y="2101850"/>
          <p14:tracePt t="9160" x="4641850" y="2012950"/>
          <p14:tracePt t="9176" x="4692650" y="1905000"/>
          <p14:tracePt t="9193" x="4699000" y="1822450"/>
          <p14:tracePt t="9210" x="4699000" y="1778000"/>
          <p14:tracePt t="9226" x="4699000" y="1733550"/>
          <p14:tracePt t="9243" x="4699000" y="1682750"/>
          <p14:tracePt t="9260" x="4699000" y="1593850"/>
          <p14:tracePt t="9276" x="4718050" y="1492250"/>
          <p14:tracePt t="9279" x="4730750" y="1454150"/>
          <p14:tracePt t="9294" x="4730750" y="1435100"/>
          <p14:tracePt t="9310" x="4737100" y="1358900"/>
          <p14:tracePt t="9326" x="4654550" y="1308100"/>
          <p14:tracePt t="9343" x="4597400" y="1257300"/>
          <p14:tracePt t="9360" x="4578350" y="1244600"/>
          <p14:tracePt t="9393" x="4565650" y="1244600"/>
          <p14:tracePt t="9409" x="4552950" y="1231900"/>
          <p14:tracePt t="9426" x="4533900" y="1219200"/>
          <p14:tracePt t="9443" x="4502150" y="1212850"/>
          <p14:tracePt t="9459" x="4495800" y="1206500"/>
          <p14:tracePt t="9476" x="4476750" y="1200150"/>
          <p14:tracePt t="9493" x="4451350" y="1193800"/>
          <p14:tracePt t="9509" x="4445000" y="1181100"/>
          <p14:tracePt t="9583" x="4451350" y="1181100"/>
          <p14:tracePt t="9607" x="4457700" y="1181100"/>
          <p14:tracePt t="9687" x="4457700" y="1187450"/>
          <p14:tracePt t="9695" x="4451350" y="1187450"/>
          <p14:tracePt t="9703" x="4432300" y="1193800"/>
          <p14:tracePt t="9712" x="4413250" y="1200150"/>
          <p14:tracePt t="9726" x="4394200" y="1200150"/>
          <p14:tracePt t="9743" x="4330700" y="1200150"/>
          <p14:tracePt t="9760" x="4279900" y="1200150"/>
          <p14:tracePt t="9776" x="4216400" y="1200150"/>
          <p14:tracePt t="9793" x="4121150" y="1200150"/>
          <p14:tracePt t="9809" x="4013200" y="1200150"/>
          <p14:tracePt t="9826" x="3949700" y="1200150"/>
          <p14:tracePt t="9843" x="3892550" y="1212850"/>
          <p14:tracePt t="9859" x="3841750" y="1225550"/>
          <p14:tracePt t="9876" x="3771900" y="1231900"/>
          <p14:tracePt t="9893" x="3733800" y="1231900"/>
          <p14:tracePt t="9909" x="3695700" y="1231900"/>
          <p14:tracePt t="9926" x="3663950" y="1231900"/>
          <p14:tracePt t="9943" x="3613150" y="1231900"/>
          <p14:tracePt t="9960" x="3556000" y="1219200"/>
          <p14:tracePt t="9976" x="3486150" y="1200150"/>
          <p14:tracePt t="9993" x="3429000" y="1174750"/>
          <p14:tracePt t="10010" x="3390900" y="1155700"/>
          <p14:tracePt t="10026" x="3365500" y="1136650"/>
          <p14:tracePt t="10043" x="3340100" y="1123950"/>
          <p14:tracePt t="10059" x="3308350" y="1098550"/>
          <p14:tracePt t="10076" x="3276600" y="1073150"/>
          <p14:tracePt t="10093" x="3270250" y="1066800"/>
          <p14:tracePt t="10109" x="3263900" y="1054100"/>
          <p14:tracePt t="10126" x="3257550" y="1035050"/>
          <p14:tracePt t="10143" x="3244850" y="977900"/>
          <p14:tracePt t="10159" x="3225800" y="946150"/>
          <p14:tracePt t="10176" x="3225800" y="927100"/>
          <p14:tracePt t="10193" x="3225800" y="901700"/>
          <p14:tracePt t="10209" x="3232150" y="863600"/>
          <p14:tracePt t="10226" x="3263900" y="844550"/>
          <p14:tracePt t="10243" x="3308350" y="831850"/>
          <p14:tracePt t="10259" x="3321050" y="819150"/>
          <p14:tracePt t="10276" x="3346450" y="812800"/>
          <p14:tracePt t="10293" x="3378200" y="806450"/>
          <p14:tracePt t="10309" x="3422650" y="793750"/>
          <p14:tracePt t="10326" x="3473450" y="787400"/>
          <p14:tracePt t="10343" x="3562350" y="787400"/>
          <p14:tracePt t="10360" x="3644900" y="768350"/>
          <p14:tracePt t="10376" x="3702050" y="768350"/>
          <p14:tracePt t="10393" x="3759200" y="762000"/>
          <p14:tracePt t="10409" x="3810000" y="762000"/>
          <p14:tracePt t="10426" x="3898900" y="762000"/>
          <p14:tracePt t="10442" x="4013200" y="762000"/>
          <p14:tracePt t="10459" x="4121150" y="755650"/>
          <p14:tracePt t="10476" x="4235450" y="730250"/>
          <p14:tracePt t="10492" x="4298950" y="717550"/>
          <p14:tracePt t="10509" x="4343400" y="711200"/>
          <p14:tracePt t="10526" x="4356100" y="711200"/>
          <p14:tracePt t="10543" x="4400550" y="711200"/>
          <p14:tracePt t="10559" x="4464050" y="711200"/>
          <p14:tracePt t="10576" x="4559300" y="711200"/>
          <p14:tracePt t="10592" x="4667250" y="711200"/>
          <p14:tracePt t="10609" x="4756150" y="711200"/>
          <p14:tracePt t="10626" x="4819650" y="711200"/>
          <p14:tracePt t="10643" x="4851400" y="711200"/>
          <p14:tracePt t="10659" x="4889500" y="717550"/>
          <p14:tracePt t="10676" x="4927600" y="736600"/>
          <p14:tracePt t="10692" x="4946650" y="768350"/>
          <p14:tracePt t="10709" x="4984750" y="793750"/>
          <p14:tracePt t="10726" x="5003800" y="831850"/>
          <p14:tracePt t="10743" x="5022850" y="895350"/>
          <p14:tracePt t="10760" x="5022850" y="933450"/>
          <p14:tracePt t="10776" x="5022850" y="971550"/>
          <p14:tracePt t="10792" x="5022850" y="996950"/>
          <p14:tracePt t="10809" x="5022850" y="1009650"/>
          <p14:tracePt t="10826" x="5022850" y="1022350"/>
          <p14:tracePt t="10842" x="5022850" y="1028700"/>
          <p14:tracePt t="10859" x="5022850" y="1035050"/>
          <p14:tracePt t="10876" x="5022850" y="1041400"/>
          <p14:tracePt t="10999" x="5016500" y="1041400"/>
          <p14:tracePt t="11007" x="5010150" y="1054100"/>
          <p14:tracePt t="11015" x="4997450" y="1073150"/>
          <p14:tracePt t="11026" x="4984750" y="1123950"/>
          <p14:tracePt t="11042" x="4933950" y="1225550"/>
          <p14:tracePt t="11059" x="4851400" y="1466850"/>
          <p14:tracePt t="11076" x="4679950" y="1835150"/>
          <p14:tracePt t="11092" x="4533900" y="2139950"/>
          <p14:tracePt t="11109" x="4425950" y="2324100"/>
          <p14:tracePt t="11126" x="4394200" y="2444750"/>
          <p14:tracePt t="11143" x="4375150" y="2482850"/>
          <p14:tracePt t="11159" x="4349750" y="2514600"/>
          <p14:tracePt t="11176" x="4330700" y="2540000"/>
          <p14:tracePt t="11192" x="4318000" y="2552700"/>
          <p14:tracePt t="11209" x="4318000" y="2559050"/>
          <p14:tracePt t="11226" x="4311650" y="2565400"/>
          <p14:tracePt t="11242" x="4311650" y="2571750"/>
          <p14:tracePt t="11311" x="4311650" y="2578100"/>
          <p14:tracePt t="11327" x="4311650" y="2590800"/>
          <p14:tracePt t="11335" x="4311650" y="2597150"/>
          <p14:tracePt t="11344" x="4311650" y="2603500"/>
          <p14:tracePt t="11399" x="4305300" y="2603500"/>
          <p14:tracePt t="11407" x="4286250" y="2584450"/>
          <p14:tracePt t="11415" x="4279900" y="2571750"/>
          <p14:tracePt t="11425" x="4267200" y="2565400"/>
          <p14:tracePt t="11442" x="4241800" y="2533650"/>
          <p14:tracePt t="11459" x="4235450" y="2508250"/>
          <p14:tracePt t="11476" x="4222750" y="2476500"/>
          <p14:tracePt t="11492" x="4216400" y="2463800"/>
          <p14:tracePt t="11509" x="4203700" y="2444750"/>
          <p14:tracePt t="11526" x="4203700" y="2432050"/>
          <p14:tracePt t="11542" x="4203700" y="2425700"/>
          <p14:tracePt t="11640" x="4197350" y="2419350"/>
          <p14:tracePt t="11647" x="4197350" y="2413000"/>
          <p14:tracePt t="11659" x="4191000" y="2413000"/>
          <p14:tracePt t="11676" x="4171950" y="2413000"/>
          <p14:tracePt t="11692" x="4146550" y="2413000"/>
          <p14:tracePt t="11709" x="4114800" y="2413000"/>
          <p14:tracePt t="11725" x="4095750" y="2413000"/>
          <p14:tracePt t="11742" x="4076700" y="2413000"/>
          <p14:tracePt t="11759" x="4064000" y="2425700"/>
          <p14:tracePt t="11776" x="3987800" y="2444750"/>
          <p14:tracePt t="11793" x="3892550" y="2470150"/>
          <p14:tracePt t="11809" x="3816350" y="2482850"/>
          <p14:tracePt t="11825" x="3765550" y="2482850"/>
          <p14:tracePt t="11842" x="3727450" y="2482850"/>
          <p14:tracePt t="11859" x="3702050" y="2482850"/>
          <p14:tracePt t="11875" x="3676650" y="2482850"/>
          <p14:tracePt t="11892" x="3632200" y="2482850"/>
          <p14:tracePt t="11909" x="3594100" y="2482850"/>
          <p14:tracePt t="11925" x="3556000" y="2463800"/>
          <p14:tracePt t="11942" x="3511550" y="2444750"/>
          <p14:tracePt t="11959" x="3473450" y="2413000"/>
          <p14:tracePt t="11976" x="3403600" y="2387600"/>
          <p14:tracePt t="11992" x="3365500" y="2374900"/>
          <p14:tracePt t="12009" x="3314700" y="2362200"/>
          <p14:tracePt t="12026" x="3289300" y="2355850"/>
          <p14:tracePt t="12042" x="3263900" y="2349500"/>
          <p14:tracePt t="12075" x="3257550" y="2343150"/>
          <p14:tracePt t="12092" x="3244850" y="2336800"/>
          <p14:tracePt t="12109" x="3238500" y="2330450"/>
          <p14:tracePt t="12125" x="3238500" y="2317750"/>
          <p14:tracePt t="12142" x="3238500" y="2311400"/>
          <p14:tracePt t="12158" x="3238500" y="2298700"/>
          <p14:tracePt t="12176" x="3251200" y="2266950"/>
          <p14:tracePt t="12192" x="3270250" y="2241550"/>
          <p14:tracePt t="12209" x="3289300" y="2222500"/>
          <p14:tracePt t="12225" x="3302000" y="2203450"/>
          <p14:tracePt t="12242" x="3327400" y="2178050"/>
          <p14:tracePt t="12259" x="3352800" y="2165350"/>
          <p14:tracePt t="12275" x="3371850" y="2146300"/>
          <p14:tracePt t="12292" x="3390900" y="2133600"/>
          <p14:tracePt t="12308" x="3416300" y="2120900"/>
          <p14:tracePt t="12325" x="3448050" y="2108200"/>
          <p14:tracePt t="12342" x="3467100" y="2101850"/>
          <p14:tracePt t="12358" x="3498850" y="2101850"/>
          <p14:tracePt t="12375" x="3530600" y="2101850"/>
          <p14:tracePt t="12392" x="3600450" y="2089150"/>
          <p14:tracePt t="12408" x="3663950" y="2082800"/>
          <p14:tracePt t="12425" x="3746500" y="2063750"/>
          <p14:tracePt t="12442" x="3835400" y="2032000"/>
          <p14:tracePt t="12459" x="3937000" y="2012950"/>
          <p14:tracePt t="12475" x="4006850" y="1981200"/>
          <p14:tracePt t="12492" x="4076700" y="1968500"/>
          <p14:tracePt t="12508" x="4133850" y="1955800"/>
          <p14:tracePt t="12525" x="4197350" y="1943100"/>
          <p14:tracePt t="12542" x="4254500" y="1930400"/>
          <p14:tracePt t="12558" x="4286250" y="1930400"/>
          <p14:tracePt t="12576" x="4330700" y="1930400"/>
          <p14:tracePt t="12592" x="4362450" y="1930400"/>
          <p14:tracePt t="12609" x="4400550" y="1917700"/>
          <p14:tracePt t="12625" x="4445000" y="1917700"/>
          <p14:tracePt t="12642" x="4489450" y="1917700"/>
          <p14:tracePt t="12659" x="4527550" y="1917700"/>
          <p14:tracePt t="12675" x="4565650" y="1917700"/>
          <p14:tracePt t="12692" x="4584700" y="1917700"/>
          <p14:tracePt t="12708" x="4597400" y="1917700"/>
          <p14:tracePt t="12725" x="4622800" y="1917700"/>
          <p14:tracePt t="12742" x="4654550" y="1936750"/>
          <p14:tracePt t="12758" x="4686300" y="1955800"/>
          <p14:tracePt t="12775" x="4711700" y="1974850"/>
          <p14:tracePt t="12777" x="4724400" y="1981200"/>
          <p14:tracePt t="12792" x="4737100" y="1993900"/>
          <p14:tracePt t="12808" x="4749800" y="2012950"/>
          <p14:tracePt t="12825" x="4749800" y="2032000"/>
          <p14:tracePt t="12842" x="4749800" y="2038350"/>
          <p14:tracePt t="12858" x="4749800" y="2051050"/>
          <p14:tracePt t="12875" x="4749800" y="2070100"/>
          <p14:tracePt t="12892" x="4749800" y="2095500"/>
          <p14:tracePt t="12908" x="4749800" y="2114550"/>
          <p14:tracePt t="12925" x="4749800" y="2139950"/>
          <p14:tracePt t="12942" x="4743450" y="2152650"/>
          <p14:tracePt t="12958" x="4724400" y="2165350"/>
          <p14:tracePt t="12975" x="4711700" y="2178050"/>
          <p14:tracePt t="12992" x="4699000" y="2197100"/>
          <p14:tracePt t="13009" x="4667250" y="2209800"/>
          <p14:tracePt t="13025" x="4635500" y="2228850"/>
          <p14:tracePt t="13042" x="4597400" y="2260600"/>
          <p14:tracePt t="13058" x="4572000" y="2273300"/>
          <p14:tracePt t="13075" x="4552950" y="2292350"/>
          <p14:tracePt t="13092" x="4540250" y="2298700"/>
          <p14:tracePt t="13108" x="4514850" y="2298700"/>
          <p14:tracePt t="13125" x="4483100" y="2311400"/>
          <p14:tracePt t="13142" x="4432300" y="2330450"/>
          <p14:tracePt t="13158" x="4375150" y="2349500"/>
          <p14:tracePt t="13175" x="4311650" y="2381250"/>
          <p14:tracePt t="13192" x="4216400" y="2400300"/>
          <p14:tracePt t="13209" x="4152900" y="2406650"/>
          <p14:tracePt t="13225" x="4083050" y="2419350"/>
          <p14:tracePt t="13241" x="4006850" y="2419350"/>
          <p14:tracePt t="13258" x="3937000" y="2425700"/>
          <p14:tracePt t="13275" x="3873500" y="2432050"/>
          <p14:tracePt t="13292" x="3797300" y="2432050"/>
          <p14:tracePt t="13308" x="3721100" y="2432050"/>
          <p14:tracePt t="13325" x="3657600" y="2432050"/>
          <p14:tracePt t="13341" x="3594100" y="2425700"/>
          <p14:tracePt t="13358" x="3556000" y="2413000"/>
          <p14:tracePt t="13376" x="3530600" y="2406650"/>
          <p14:tracePt t="13392" x="3498850" y="2393950"/>
          <p14:tracePt t="13408" x="3473450" y="2374900"/>
          <p14:tracePt t="13425" x="3441700" y="2362200"/>
          <p14:tracePt t="13441" x="3416300" y="2355850"/>
          <p14:tracePt t="13458" x="3397250" y="2349500"/>
          <p14:tracePt t="13475" x="3371850" y="2330450"/>
          <p14:tracePt t="13492" x="3352800" y="2324100"/>
          <p14:tracePt t="13508" x="3340100" y="2317750"/>
          <p14:tracePt t="13525" x="3333750" y="2311400"/>
          <p14:tracePt t="13542" x="3321050" y="2286000"/>
          <p14:tracePt t="13558" x="3314700" y="2273300"/>
          <p14:tracePt t="13575" x="3308350" y="2266950"/>
          <p14:tracePt t="13592" x="3302000" y="2247900"/>
          <p14:tracePt t="13608" x="3302000" y="2241550"/>
          <p14:tracePt t="13625" x="3302000" y="2228850"/>
          <p14:tracePt t="13641" x="3302000" y="2209800"/>
          <p14:tracePt t="13658" x="3308350" y="2203450"/>
          <p14:tracePt t="13675" x="3321050" y="2203450"/>
          <p14:tracePt t="13691" x="3333750" y="2184400"/>
          <p14:tracePt t="13708" x="3371850" y="2159000"/>
          <p14:tracePt t="13725" x="3384550" y="2146300"/>
          <p14:tracePt t="13741" x="3397250" y="2139950"/>
          <p14:tracePt t="13758" x="3416300" y="2120900"/>
          <p14:tracePt t="13775" x="3435350" y="2114550"/>
          <p14:tracePt t="13777" x="3441700" y="2114550"/>
          <p14:tracePt t="13792" x="3448050" y="2114550"/>
          <p14:tracePt t="13809" x="3479800" y="2101850"/>
          <p14:tracePt t="13825" x="3511550" y="2095500"/>
          <p14:tracePt t="13841" x="3536950" y="2095500"/>
          <p14:tracePt t="13858" x="3556000" y="2089150"/>
          <p14:tracePt t="13875" x="3575050" y="2089150"/>
          <p14:tracePt t="13891" x="3619500" y="2089150"/>
          <p14:tracePt t="13908" x="3651250" y="2089150"/>
          <p14:tracePt t="13925" x="3714750" y="2082800"/>
          <p14:tracePt t="13941" x="3771900" y="2082800"/>
          <p14:tracePt t="13958" x="3822700" y="2082800"/>
          <p14:tracePt t="13975" x="3873500" y="2082800"/>
          <p14:tracePt t="13991" x="3930650" y="2082800"/>
          <p14:tracePt t="14008" x="3975100" y="2082800"/>
          <p14:tracePt t="14025" x="4032250" y="2082800"/>
          <p14:tracePt t="14042" x="4057650" y="2082800"/>
          <p14:tracePt t="14058" x="4089400" y="2082800"/>
          <p14:tracePt t="14075" x="4127500" y="2082800"/>
          <p14:tracePt t="14091" x="4171950" y="2076450"/>
          <p14:tracePt t="14108" x="4222750" y="2076450"/>
          <p14:tracePt t="14125" x="4260850" y="2076450"/>
          <p14:tracePt t="14141" x="4311650" y="2076450"/>
          <p14:tracePt t="14158" x="4349750" y="2076450"/>
          <p14:tracePt t="14175" x="4406900" y="2076450"/>
          <p14:tracePt t="14191" x="4438650" y="2076450"/>
          <p14:tracePt t="14209" x="4483100" y="2076450"/>
          <p14:tracePt t="14225" x="4508500" y="2089150"/>
          <p14:tracePt t="14242" x="4546600" y="2101850"/>
          <p14:tracePt t="14258" x="4565650" y="2120900"/>
          <p14:tracePt t="14274" x="4578350" y="2139950"/>
          <p14:tracePt t="14291" x="4584700" y="2152650"/>
          <p14:tracePt t="14308" x="4584700" y="2184400"/>
          <p14:tracePt t="14325" x="4603750" y="2209800"/>
          <p14:tracePt t="14341" x="4616450" y="2228850"/>
          <p14:tracePt t="14358" x="4622800" y="2247900"/>
          <p14:tracePt t="14374" x="4629150" y="2279650"/>
          <p14:tracePt t="14391" x="4635500" y="2305050"/>
          <p14:tracePt t="14408" x="4635500" y="2317750"/>
          <p14:tracePt t="14425" x="4635500" y="2324100"/>
          <p14:tracePt t="14442" x="4622800" y="2330450"/>
          <p14:tracePt t="14458" x="4610100" y="2330450"/>
          <p14:tracePt t="14474" x="4591050" y="2330450"/>
          <p14:tracePt t="14491" x="4559300" y="2336800"/>
          <p14:tracePt t="14508" x="4508500" y="2336800"/>
          <p14:tracePt t="14524" x="4451350" y="2343150"/>
          <p14:tracePt t="14541" x="4356100" y="2355850"/>
          <p14:tracePt t="14558" x="4273550" y="2362200"/>
          <p14:tracePt t="14574" x="4216400" y="2362200"/>
          <p14:tracePt t="14591" x="4152900" y="2362200"/>
          <p14:tracePt t="14608" x="4121150" y="2362200"/>
          <p14:tracePt t="14624" x="4114800" y="2362200"/>
          <p14:tracePt t="14641" x="4102100" y="2362200"/>
          <p14:tracePt t="14913" x="4095750" y="2362200"/>
          <p14:tracePt t="14929" x="4108450" y="2362200"/>
          <p14:tracePt t="14937" x="4114800" y="2343150"/>
          <p14:tracePt t="14945" x="4114800" y="2336800"/>
          <p14:tracePt t="14958" x="4121150" y="2336800"/>
          <p14:tracePt t="14974" x="4121150" y="2324100"/>
          <p14:tracePt t="14991" x="4121150" y="2317750"/>
          <p14:tracePt t="15089" x="4121150" y="2311400"/>
          <p14:tracePt t="15105" x="4108450" y="2311400"/>
          <p14:tracePt t="15113" x="4089400" y="2311400"/>
          <p14:tracePt t="15124" x="4083050" y="2311400"/>
          <p14:tracePt t="15177" x="4076700" y="2311400"/>
          <p14:tracePt t="15185" x="4070350" y="2311400"/>
          <p14:tracePt t="15193" x="4064000" y="2311400"/>
          <p14:tracePt t="15233" x="4051300" y="2311400"/>
          <p14:tracePt t="15242" x="4032250" y="2292350"/>
          <p14:tracePt t="15249" x="4025900" y="2286000"/>
          <p14:tracePt t="15258" x="4013200" y="2266950"/>
          <p14:tracePt t="15274" x="3987800" y="2235200"/>
          <p14:tracePt t="15291" x="3962400" y="2203450"/>
          <p14:tracePt t="15308" x="3937000" y="2178050"/>
          <p14:tracePt t="15324" x="3886200" y="2133600"/>
          <p14:tracePt t="15341" x="3841750" y="2082800"/>
          <p14:tracePt t="15358" x="3810000" y="2044700"/>
          <p14:tracePt t="15374" x="3784600" y="2019300"/>
          <p14:tracePt t="15391" x="3752850" y="1987550"/>
          <p14:tracePt t="15407" x="3714750" y="1949450"/>
          <p14:tracePt t="15425" x="3619500" y="1879600"/>
          <p14:tracePt t="15441" x="3549650" y="1835150"/>
          <p14:tracePt t="15458" x="3422650" y="1778000"/>
          <p14:tracePt t="15474" x="3270250" y="1720850"/>
          <p14:tracePt t="15491" x="3086100" y="1682750"/>
          <p14:tracePt t="15507" x="2927350" y="1657350"/>
          <p14:tracePt t="15524" x="2794000" y="1631950"/>
          <p14:tracePt t="15541" x="2673350" y="1600200"/>
          <p14:tracePt t="15558" x="2571750" y="1562100"/>
          <p14:tracePt t="15574" x="2489200" y="1524000"/>
          <p14:tracePt t="15591" x="2406650" y="1485900"/>
          <p14:tracePt t="15607" x="2330450" y="1441450"/>
          <p14:tracePt t="15626" x="2190750" y="1384300"/>
          <p14:tracePt t="15641" x="2108200" y="1352550"/>
          <p14:tracePt t="15657" x="2032000" y="1339850"/>
          <p14:tracePt t="15674" x="1974850" y="1327150"/>
          <p14:tracePt t="15691" x="1911350" y="1308100"/>
          <p14:tracePt t="15708" x="1879600" y="1301750"/>
          <p14:tracePt t="15724" x="1860550" y="1295400"/>
          <p14:tracePt t="15741" x="1828800" y="1295400"/>
          <p14:tracePt t="15757" x="1803400" y="1295400"/>
          <p14:tracePt t="15775" x="1778000" y="1295400"/>
          <p14:tracePt t="15777" x="1771650" y="1295400"/>
          <p14:tracePt t="15825" x="1765300" y="1295400"/>
          <p14:tracePt t="15833" x="1765300" y="1289050"/>
          <p14:tracePt t="15898" x="1758950" y="1289050"/>
          <p14:tracePt t="15906" x="1752600" y="1289050"/>
          <p14:tracePt t="15914" x="1746250" y="1289050"/>
          <p14:tracePt t="15924" x="1733550" y="1289050"/>
          <p14:tracePt t="15941" x="1714500" y="1289050"/>
          <p14:tracePt t="15958" x="1695450" y="1289050"/>
          <p14:tracePt t="15974" x="1644650" y="1289050"/>
          <p14:tracePt t="15991" x="1600200" y="1289050"/>
          <p14:tracePt t="16008" x="1593850" y="1289050"/>
          <p14:tracePt t="16024" x="1587500" y="1289050"/>
          <p14:tracePt t="16179" x="1593850" y="1289050"/>
          <p14:tracePt t="16186" x="1593850" y="1295400"/>
          <p14:tracePt t="16218" x="1600200" y="1295400"/>
          <p14:tracePt t="16234" x="1606550" y="1295400"/>
          <p14:tracePt t="16242" x="1612900" y="1295400"/>
          <p14:tracePt t="16258" x="1612900" y="1301750"/>
          <p14:tracePt t="16274" x="1625600" y="1301750"/>
          <p14:tracePt t="16290" x="1644650" y="1301750"/>
          <p14:tracePt t="16298" x="1651000" y="1301750"/>
          <p14:tracePt t="16308" x="1663700" y="1308100"/>
          <p14:tracePt t="16324" x="1676400" y="1308100"/>
          <p14:tracePt t="16341" x="1695450" y="1314450"/>
          <p14:tracePt t="16357" x="1708150" y="1314450"/>
          <p14:tracePt t="16374" x="1727200" y="1314450"/>
          <p14:tracePt t="16390" x="1739900" y="1314450"/>
          <p14:tracePt t="16407" x="1765300" y="1314450"/>
          <p14:tracePt t="16424" x="1790700" y="1314450"/>
          <p14:tracePt t="16440" x="1809750" y="1314450"/>
          <p14:tracePt t="16458" x="1866900" y="1314450"/>
          <p14:tracePt t="16474" x="1930400" y="1314450"/>
          <p14:tracePt t="16490" x="1974850" y="1314450"/>
          <p14:tracePt t="16507" x="2025650" y="1314450"/>
          <p14:tracePt t="16524" x="2082800" y="1314450"/>
          <p14:tracePt t="16541" x="2120900" y="1314450"/>
          <p14:tracePt t="16558" x="2146300" y="1314450"/>
          <p14:tracePt t="16574" x="2159000" y="1314450"/>
          <p14:tracePt t="16591" x="2184400" y="1314450"/>
          <p14:tracePt t="16607" x="2222500" y="1314450"/>
          <p14:tracePt t="16624" x="2247900" y="1314450"/>
          <p14:tracePt t="16641" x="2286000" y="1308100"/>
          <p14:tracePt t="16657" x="2324100" y="1308100"/>
          <p14:tracePt t="16674" x="2387600" y="1308100"/>
          <p14:tracePt t="16691" x="2444750" y="1301750"/>
          <p14:tracePt t="16707" x="2476500" y="1301750"/>
          <p14:tracePt t="16724" x="2514600" y="1301750"/>
          <p14:tracePt t="16741" x="2546350" y="1301750"/>
          <p14:tracePt t="16757" x="2584450" y="1301750"/>
          <p14:tracePt t="16774" x="2635250" y="1301750"/>
          <p14:tracePt t="16790" x="2692400" y="1301750"/>
          <p14:tracePt t="16807" x="2730500" y="1301750"/>
          <p14:tracePt t="16824" x="2774950" y="1301750"/>
          <p14:tracePt t="16841" x="2825750" y="1301750"/>
          <p14:tracePt t="16857" x="2914650" y="1301750"/>
          <p14:tracePt t="16874" x="3003550" y="1276350"/>
          <p14:tracePt t="16891" x="3092450" y="1263650"/>
          <p14:tracePt t="16907" x="3149600" y="1257300"/>
          <p14:tracePt t="16924" x="3206750" y="1257300"/>
          <p14:tracePt t="16940" x="3244850" y="1257300"/>
          <p14:tracePt t="16957" x="3289300" y="1257300"/>
          <p14:tracePt t="16973" x="3333750" y="1257300"/>
          <p14:tracePt t="16990" x="3390900" y="1257300"/>
          <p14:tracePt t="17007" x="3429000" y="1257300"/>
          <p14:tracePt t="17023" x="3479800" y="1257300"/>
          <p14:tracePt t="17040" x="3498850" y="1257300"/>
          <p14:tracePt t="17057" x="3524250" y="1257300"/>
          <p14:tracePt t="17074" x="3594100" y="1257300"/>
          <p14:tracePt t="17091" x="3638550" y="1257300"/>
          <p14:tracePt t="17107" x="3695700" y="1257300"/>
          <p14:tracePt t="17124" x="3727450" y="1257300"/>
          <p14:tracePt t="17140" x="3765550" y="1257300"/>
          <p14:tracePt t="17157" x="3790950" y="1257300"/>
          <p14:tracePt t="17173" x="3816350" y="1257300"/>
          <p14:tracePt t="17190" x="3848100" y="1257300"/>
          <p14:tracePt t="17207" x="3898900" y="1257300"/>
          <p14:tracePt t="17224" x="3937000" y="1257300"/>
          <p14:tracePt t="17240" x="3981450" y="1257300"/>
          <p14:tracePt t="17257" x="4025900" y="1257300"/>
          <p14:tracePt t="17274" x="4064000" y="1257300"/>
          <p14:tracePt t="17276" x="4083050" y="1257300"/>
          <p14:tracePt t="17291" x="4133850" y="1257300"/>
          <p14:tracePt t="17307" x="4184650" y="1257300"/>
          <p14:tracePt t="17323" x="4222750" y="1257300"/>
          <p14:tracePt t="17340" x="4260850" y="1257300"/>
          <p14:tracePt t="17357" x="4279900" y="1257300"/>
          <p14:tracePt t="17373" x="4292600" y="1257300"/>
          <p14:tracePt t="17390" x="4305300" y="1263650"/>
          <p14:tracePt t="17407" x="4330700" y="1270000"/>
          <p14:tracePt t="17423" x="4394200" y="1270000"/>
          <p14:tracePt t="17440" x="4483100" y="1270000"/>
          <p14:tracePt t="17457" x="4578350" y="1270000"/>
          <p14:tracePt t="17474" x="4648200" y="1270000"/>
          <p14:tracePt t="17490" x="4654550" y="1270000"/>
          <p14:tracePt t="17578" x="4641850" y="1270000"/>
          <p14:tracePt t="17586" x="4622800" y="1276350"/>
          <p14:tracePt t="17594" x="4616450" y="1282700"/>
          <p14:tracePt t="17714" x="4622800" y="1289050"/>
          <p14:tracePt t="17826" x="4622800" y="1295400"/>
          <p14:tracePt t="17834" x="4629150" y="1301750"/>
          <p14:tracePt t="17858" x="4629150" y="1308100"/>
          <p14:tracePt t="18371" x="4591050" y="1327150"/>
          <p14:tracePt t="18379" x="4514850" y="1352550"/>
          <p14:tracePt t="18390" x="4438650" y="1390650"/>
          <p14:tracePt t="18406" x="4286250" y="1428750"/>
          <p14:tracePt t="18423" x="4076700" y="1485900"/>
          <p14:tracePt t="18440" x="3689350" y="1593850"/>
          <p14:tracePt t="18457" x="3257550" y="1720850"/>
          <p14:tracePt t="18473" x="2940050" y="1784350"/>
          <p14:tracePt t="18490" x="2768600" y="1803400"/>
          <p14:tracePt t="18507" x="2717800" y="1809750"/>
          <p14:tracePt t="18523" x="2698750" y="1809750"/>
          <p14:tracePt t="18540" x="2686050" y="1809750"/>
          <p14:tracePt t="18557" x="2679700" y="1809750"/>
          <p14:tracePt t="18573" x="2673350" y="1809750"/>
          <p14:tracePt t="18590" x="2660650" y="1809750"/>
          <p14:tracePt t="18606" x="2654300" y="1809750"/>
          <p14:tracePt t="18623" x="2647950" y="1809750"/>
          <p14:tracePt t="18640" x="2641600" y="1809750"/>
          <p14:tracePt t="18657" x="2616200" y="1809750"/>
          <p14:tracePt t="18673" x="2584450" y="1809750"/>
          <p14:tracePt t="18690" x="2546350" y="1809750"/>
          <p14:tracePt t="18708" x="2451100" y="1809750"/>
          <p14:tracePt t="18723" x="2349500" y="1809750"/>
          <p14:tracePt t="18740" x="2298700" y="1790700"/>
          <p14:tracePt t="18757" x="2286000" y="1784350"/>
          <p14:tracePt t="18790" x="2286000" y="1778000"/>
          <p14:tracePt t="18806" x="2286000" y="1771650"/>
          <p14:tracePt t="18827" x="2286000" y="1758950"/>
          <p14:tracePt t="18840" x="2286000" y="1746250"/>
          <p14:tracePt t="18856" x="2292350" y="1720850"/>
          <p14:tracePt t="18873" x="2305050" y="1708150"/>
          <p14:tracePt t="18890" x="2311400" y="1708150"/>
          <p14:tracePt t="18924" x="2317750" y="1701800"/>
          <p14:tracePt t="18940" x="2336800" y="1701800"/>
          <p14:tracePt t="18957" x="2355850" y="1701800"/>
          <p14:tracePt t="18973" x="2381250" y="1701800"/>
          <p14:tracePt t="18990" x="2406650" y="1689100"/>
          <p14:tracePt t="19006" x="2432050" y="1682750"/>
          <p14:tracePt t="19023" x="2451100" y="1670050"/>
          <p14:tracePt t="19040" x="2463800" y="1644650"/>
          <p14:tracePt t="19056" x="2463800" y="1625600"/>
          <p14:tracePt t="19073" x="2463800" y="1593850"/>
          <p14:tracePt t="19090" x="2463800" y="1543050"/>
          <p14:tracePt t="19106" x="2463800" y="1504950"/>
          <p14:tracePt t="19123" x="2457450" y="1447800"/>
          <p14:tracePt t="19140" x="2457450" y="1416050"/>
          <p14:tracePt t="19156" x="2457450" y="1390650"/>
          <p14:tracePt t="19173" x="2457450" y="1365250"/>
          <p14:tracePt t="19190" x="2457450" y="1346200"/>
          <p14:tracePt t="19206" x="2451100" y="1339850"/>
          <p14:tracePt t="19223" x="2451100" y="1333500"/>
          <p14:tracePt t="19299" x="2463800" y="1333500"/>
          <p14:tracePt t="19307" x="2482850" y="1352550"/>
          <p14:tracePt t="19315" x="2489200" y="1377950"/>
          <p14:tracePt t="19324" x="2495550" y="1403350"/>
          <p14:tracePt t="19340" x="2508250" y="1460500"/>
          <p14:tracePt t="19356" x="2520950" y="1511300"/>
          <p14:tracePt t="19373" x="2520950" y="1562100"/>
          <p14:tracePt t="19389" x="2520950" y="1651000"/>
          <p14:tracePt t="19406" x="2514600" y="1771650"/>
          <p14:tracePt t="19423" x="2495550" y="1917700"/>
          <p14:tracePt t="19439" x="2495550" y="2057400"/>
          <p14:tracePt t="19456" x="2495550" y="2165350"/>
          <p14:tracePt t="19473" x="2489200" y="2222500"/>
          <p14:tracePt t="19489" x="2489200" y="2241550"/>
          <p14:tracePt t="19506" x="2489200" y="2247900"/>
          <p14:tracePt t="19524" x="2489200" y="2254250"/>
          <p14:tracePt t="19556" x="2489200" y="2273300"/>
          <p14:tracePt t="19573" x="2489200" y="2286000"/>
          <p14:tracePt t="19589" x="2489200" y="2298700"/>
          <p14:tracePt t="19606" x="2489200" y="2317750"/>
          <p14:tracePt t="19623" x="2489200" y="2330450"/>
          <p14:tracePt t="19639" x="2495550" y="2336800"/>
          <p14:tracePt t="19656" x="2501900" y="2343150"/>
          <p14:tracePt t="19690" x="2501900" y="2349500"/>
          <p14:tracePt t="19706" x="2508250" y="2355850"/>
          <p14:tracePt t="19723" x="2514600" y="2368550"/>
          <p14:tracePt t="19739" x="2520950" y="2374900"/>
          <p14:tracePt t="19915" x="2520950" y="2368550"/>
          <p14:tracePt t="19923" x="2514600" y="2349500"/>
          <p14:tracePt t="19931" x="2501900" y="2330450"/>
          <p14:tracePt t="19941" x="2501900" y="2305050"/>
          <p14:tracePt t="19956" x="2489200" y="2273300"/>
          <p14:tracePt t="19973" x="2482850" y="2247900"/>
          <p14:tracePt t="19989" x="2482850" y="2222500"/>
          <p14:tracePt t="20006" x="2482850" y="2203450"/>
          <p14:tracePt t="20023" x="2482850" y="2184400"/>
          <p14:tracePt t="20039" x="2482850" y="2165350"/>
          <p14:tracePt t="20056" x="2482850" y="2152650"/>
          <p14:tracePt t="20072" x="2482850" y="2139950"/>
          <p14:tracePt t="20089" x="2482850" y="2133600"/>
          <p14:tracePt t="20106" x="2482850" y="2127250"/>
          <p14:tracePt t="20212" x="2489200" y="2127250"/>
          <p14:tracePt t="20220" x="2501900" y="2139950"/>
          <p14:tracePt t="20228" x="2514600" y="2146300"/>
          <p14:tracePt t="20239" x="2514600" y="2159000"/>
          <p14:tracePt t="20256" x="2527300" y="2190750"/>
          <p14:tracePt t="20273" x="2546350" y="2222500"/>
          <p14:tracePt t="20289" x="2559050" y="2266950"/>
          <p14:tracePt t="20306" x="2571750" y="2298700"/>
          <p14:tracePt t="20322" x="2578100" y="2343150"/>
          <p14:tracePt t="20340" x="2578100" y="2381250"/>
          <p14:tracePt t="20404" x="2571750" y="2381250"/>
          <p14:tracePt t="20412" x="2559050" y="2387600"/>
          <p14:tracePt t="20428" x="2546350" y="2387600"/>
          <p14:tracePt t="20439" x="2540000" y="2381250"/>
          <p14:tracePt t="20456" x="2533650" y="2368550"/>
          <p14:tracePt t="20472" x="2520950" y="2355850"/>
          <p14:tracePt t="20596" x="2520950" y="2349500"/>
          <p14:tracePt t="20620" x="2527300" y="2349500"/>
          <p14:tracePt t="20628" x="2546350" y="2349500"/>
          <p14:tracePt t="20639" x="2565400" y="2349500"/>
          <p14:tracePt t="20656" x="2609850" y="2343150"/>
          <p14:tracePt t="20672" x="2667000" y="2330450"/>
          <p14:tracePt t="20689" x="2711450" y="2324100"/>
          <p14:tracePt t="20706" x="2755900" y="2324100"/>
          <p14:tracePt t="20722" x="2800350" y="2317750"/>
          <p14:tracePt t="20739" x="2832100" y="2317750"/>
          <p14:tracePt t="20756" x="2889250" y="2311400"/>
          <p14:tracePt t="20773" x="2927350" y="2305050"/>
          <p14:tracePt t="20789" x="2978150" y="2298700"/>
          <p14:tracePt t="20806" x="3028950" y="2298700"/>
          <p14:tracePt t="20822" x="3092450" y="2292350"/>
          <p14:tracePt t="20839" x="3162300" y="2286000"/>
          <p14:tracePt t="20856" x="3225800" y="2279650"/>
          <p14:tracePt t="20872" x="3270250" y="2273300"/>
          <p14:tracePt t="20889" x="3308350" y="2273300"/>
          <p14:tracePt t="20906" x="3346450" y="2273300"/>
          <p14:tracePt t="20922" x="3397250" y="2273300"/>
          <p14:tracePt t="20939" x="3448050" y="2273300"/>
          <p14:tracePt t="20956" x="3530600" y="2273300"/>
          <p14:tracePt t="20973" x="3587750" y="2266950"/>
          <p14:tracePt t="20989" x="3638550" y="2260600"/>
          <p14:tracePt t="21006" x="3708400" y="2254250"/>
          <p14:tracePt t="21022" x="3803650" y="2241550"/>
          <p14:tracePt t="21039" x="3924300" y="2222500"/>
          <p14:tracePt t="21056" x="4013200" y="2222500"/>
          <p14:tracePt t="21072" x="4076700" y="2222500"/>
          <p14:tracePt t="21089" x="4127500" y="2222500"/>
          <p14:tracePt t="21106" x="4140200" y="2222500"/>
          <p14:tracePt t="21122" x="4165600" y="2222500"/>
          <p14:tracePt t="21139" x="4203700" y="2222500"/>
          <p14:tracePt t="21156" x="4260850" y="2222500"/>
          <p14:tracePt t="21172" x="4292600" y="2222500"/>
          <p14:tracePt t="21189" x="4330700" y="2222500"/>
          <p14:tracePt t="21205" x="4394200" y="2209800"/>
          <p14:tracePt t="21222" x="4464050" y="2190750"/>
          <p14:tracePt t="21239" x="4540250" y="2171700"/>
          <p14:tracePt t="21256" x="4610100" y="2165350"/>
          <p14:tracePt t="21272" x="4660900" y="2152650"/>
          <p14:tracePt t="21289" x="4692650" y="2146300"/>
          <p14:tracePt t="21306" x="4730750" y="2146300"/>
          <p14:tracePt t="21322" x="4749800" y="2146300"/>
          <p14:tracePt t="21339" x="4756150" y="2146300"/>
          <p14:tracePt t="21356" x="4775200" y="2146300"/>
          <p14:tracePt t="21373" x="4806950" y="2146300"/>
          <p14:tracePt t="21389" x="4832350" y="2146300"/>
          <p14:tracePt t="21405" x="4864100" y="2146300"/>
          <p14:tracePt t="21422" x="4902200" y="2146300"/>
          <p14:tracePt t="21439" x="4933950" y="2146300"/>
          <p14:tracePt t="21455" x="4972050" y="2146300"/>
          <p14:tracePt t="21472" x="5003800" y="2146300"/>
          <p14:tracePt t="21489" x="5029200" y="2152650"/>
          <p14:tracePt t="21505" x="5054600" y="2152650"/>
          <p14:tracePt t="21523" x="5092700" y="2159000"/>
          <p14:tracePt t="21539" x="5118100" y="2165350"/>
          <p14:tracePt t="21556" x="5149850" y="2165350"/>
          <p14:tracePt t="21573" x="5175250" y="2165350"/>
          <p14:tracePt t="21589" x="5187950" y="2165350"/>
          <p14:tracePt t="21605" x="5232400" y="2165350"/>
          <p14:tracePt t="21622" x="5289550" y="2165350"/>
          <p14:tracePt t="21639" x="5334000" y="2165350"/>
          <p14:tracePt t="21655" x="5359400" y="2165350"/>
          <p14:tracePt t="21672" x="5391150" y="2165350"/>
          <p14:tracePt t="21708" x="5403850" y="2165350"/>
          <p14:tracePt t="21722" x="5416550" y="2165350"/>
          <p14:tracePt t="21739" x="5448300" y="2165350"/>
          <p14:tracePt t="21756" x="5499100" y="2178050"/>
          <p14:tracePt t="21772" x="5518150" y="2178050"/>
          <p14:tracePt t="21774" x="5518150" y="2184400"/>
          <p14:tracePt t="21789" x="5530850" y="2184400"/>
          <p14:tracePt t="21805" x="5537200" y="2184400"/>
          <p14:tracePt t="21822" x="5549900" y="2184400"/>
          <p14:tracePt t="21839" x="5568950" y="2190750"/>
          <p14:tracePt t="21855" x="5600700" y="2203450"/>
          <p14:tracePt t="21872" x="5638800" y="2209800"/>
          <p14:tracePt t="21889" x="5664200" y="2222500"/>
          <p14:tracePt t="21905" x="5683250" y="2228850"/>
          <p14:tracePt t="22108" x="5683250" y="2235200"/>
          <p14:tracePt t="22116" x="5676900" y="2235200"/>
          <p14:tracePt t="22124" x="5676900" y="2241550"/>
          <p14:tracePt t="22141" x="5676900" y="2247900"/>
          <p14:tracePt t="22155" x="5676900" y="2254250"/>
          <p14:tracePt t="22172" x="5664200" y="2260600"/>
          <p14:tracePt t="22189" x="5664200" y="2286000"/>
          <p14:tracePt t="22206" x="5664200" y="2292350"/>
          <p14:tracePt t="22222" x="5664200" y="2311400"/>
          <p14:tracePt t="22238" x="5664200" y="2324100"/>
          <p14:tracePt t="22255" x="5664200" y="2336800"/>
          <p14:tracePt t="22272" x="5664200" y="2349500"/>
          <p14:tracePt t="22334" x="5657850" y="2349500"/>
          <p14:tracePt t="22349" x="5651500" y="2336800"/>
          <p14:tracePt t="22357" x="5645150" y="2330450"/>
          <p14:tracePt t="22365" x="5638800" y="2317750"/>
          <p14:tracePt t="22374" x="5632450" y="2298700"/>
          <p14:tracePt t="22389" x="5619750" y="2260600"/>
          <p14:tracePt t="22405" x="5613400" y="2228850"/>
          <p14:tracePt t="22422" x="5607050" y="2190750"/>
          <p14:tracePt t="22438" x="5607050" y="2159000"/>
          <p14:tracePt t="22455" x="5607050" y="2133600"/>
          <p14:tracePt t="22472" x="5607050" y="2120900"/>
          <p14:tracePt t="22488" x="5607050" y="2101850"/>
          <p14:tracePt t="22505" x="5607050" y="2082800"/>
          <p14:tracePt t="22522" x="5607050" y="2070100"/>
          <p14:tracePt t="22539" x="5607050" y="2057400"/>
          <p14:tracePt t="22555" x="5607050" y="2044700"/>
          <p14:tracePt t="22653" x="5607050" y="2038350"/>
          <p14:tracePt t="22685" x="5613400" y="2038350"/>
          <p14:tracePt t="22693" x="5619750" y="2038350"/>
          <p14:tracePt t="22705" x="5626100" y="2038350"/>
          <p14:tracePt t="22722" x="5651500" y="2044700"/>
          <p14:tracePt t="22738" x="5664200" y="2063750"/>
          <p14:tracePt t="22755" x="5670550" y="2082800"/>
          <p14:tracePt t="22772" x="5676900" y="2101850"/>
          <p14:tracePt t="22788" x="5676900" y="2108200"/>
          <p14:tracePt t="22805" x="5676900" y="2114550"/>
          <p14:tracePt t="22877" x="5676900" y="2120900"/>
          <p14:tracePt t="22901" x="5676900" y="2127250"/>
          <p14:tracePt t="22909" x="5683250" y="2133600"/>
          <p14:tracePt t="22925" x="5683250" y="2139950"/>
          <p14:tracePt t="22933" x="5689600" y="2146300"/>
          <p14:tracePt t="22941" x="5689600" y="2152650"/>
          <p14:tracePt t="22956" x="5689600" y="2159000"/>
          <p14:tracePt t="23221" x="5683250" y="2159000"/>
          <p14:tracePt t="23229" x="5670550" y="2152650"/>
          <p14:tracePt t="23238" x="5657850" y="2152650"/>
          <p14:tracePt t="23255" x="5638800" y="2139950"/>
          <p14:tracePt t="23272" x="5613400" y="2133600"/>
          <p14:tracePt t="23289" x="5600700" y="2127250"/>
          <p14:tracePt t="23306" x="5568950" y="2108200"/>
          <p14:tracePt t="23322" x="5518150" y="2089150"/>
          <p14:tracePt t="23338" x="5454650" y="2070100"/>
          <p14:tracePt t="23355" x="5353050" y="2044700"/>
          <p14:tracePt t="23372" x="5251450" y="2012950"/>
          <p14:tracePt t="23389" x="5149850" y="1955800"/>
          <p14:tracePt t="23405" x="5118100" y="1936750"/>
          <p14:tracePt t="23421" x="5099050" y="1924050"/>
          <p14:tracePt t="23438" x="5073650" y="1905000"/>
          <p14:tracePt t="23456" x="5029200" y="1873250"/>
          <p14:tracePt t="23471" x="4991100" y="1854200"/>
          <p14:tracePt t="23488" x="4946650" y="1822450"/>
          <p14:tracePt t="23505" x="4895850" y="1803400"/>
          <p14:tracePt t="23522" x="4851400" y="1771650"/>
          <p14:tracePt t="23539" x="4819650" y="1746250"/>
          <p14:tracePt t="23555" x="4775200" y="1714500"/>
          <p14:tracePt t="23571" x="4737100" y="1657350"/>
          <p14:tracePt t="23589" x="4648200" y="1581150"/>
          <p14:tracePt t="23606" x="4591050" y="1524000"/>
          <p14:tracePt t="23622" x="4527550" y="1479550"/>
          <p14:tracePt t="23638" x="4470400" y="1428750"/>
          <p14:tracePt t="23655" x="4406900" y="1390650"/>
          <p14:tracePt t="23671" x="4324350" y="1352550"/>
          <p14:tracePt t="23688" x="4222750" y="1327150"/>
          <p14:tracePt t="23705" x="4121150" y="1301750"/>
          <p14:tracePt t="23721" x="4013200" y="1282700"/>
          <p14:tracePt t="23739" x="3898900" y="1250950"/>
          <p14:tracePt t="23755" x="3797300" y="1219200"/>
          <p14:tracePt t="23771" x="3740150" y="1200150"/>
          <p14:tracePt t="23773" x="3721100" y="1193800"/>
          <p14:tracePt t="23788" x="3708400" y="1181100"/>
          <p14:tracePt t="23805" x="3670300" y="1155700"/>
          <p14:tracePt t="23822" x="3651250" y="1149350"/>
          <p14:tracePt t="23838" x="3613150" y="1149350"/>
          <p14:tracePt t="23855" x="3594100" y="1149350"/>
          <p14:tracePt t="23871" x="3568700" y="1149350"/>
          <p14:tracePt t="23888" x="3536950" y="1149350"/>
          <p14:tracePt t="23904" x="3505200" y="1149350"/>
          <p14:tracePt t="23921" x="3460750" y="1155700"/>
          <p14:tracePt t="23938" x="3403600" y="1181100"/>
          <p14:tracePt t="23955" x="3340100" y="1200150"/>
          <p14:tracePt t="23971" x="3321050" y="1212850"/>
          <p14:tracePt t="23988" x="3302000" y="1212850"/>
          <p14:tracePt t="24005" x="3282950" y="1219200"/>
          <p14:tracePt t="24006" x="3257550" y="1225550"/>
          <p14:tracePt t="24022" x="3219450" y="1225550"/>
          <p14:tracePt t="24038" x="3200400" y="1231900"/>
          <p14:tracePt t="24055" x="3168650" y="1231900"/>
          <p14:tracePt t="24071" x="3143250" y="1231900"/>
          <p14:tracePt t="24088" x="3130550" y="1231900"/>
          <p14:tracePt t="24286" x="3130550" y="1238250"/>
          <p14:tracePt t="24302" x="3143250" y="1238250"/>
          <p14:tracePt t="24310" x="3149600" y="1238250"/>
          <p14:tracePt t="24321" x="3162300" y="1238250"/>
          <p14:tracePt t="24338" x="3175000" y="1244600"/>
          <p14:tracePt t="24462" x="3181350" y="1244600"/>
          <p14:tracePt t="24470" x="3194050" y="1244600"/>
          <p14:tracePt t="24478" x="3206750" y="1244600"/>
          <p14:tracePt t="24488" x="3213100" y="1238250"/>
          <p14:tracePt t="24504" x="3219450" y="1238250"/>
          <p14:tracePt t="24726" x="3219450" y="1250950"/>
          <p14:tracePt t="24734" x="3219450" y="1276350"/>
          <p14:tracePt t="24742" x="3219450" y="1301750"/>
          <p14:tracePt t="24755" x="3225800" y="1320800"/>
          <p14:tracePt t="24771" x="3257550" y="1358900"/>
          <p14:tracePt t="24773" x="3270250" y="1377950"/>
          <p14:tracePt t="24789" x="3276600" y="1397000"/>
          <p14:tracePt t="24804" x="3302000" y="1428750"/>
          <p14:tracePt t="24821" x="3321050" y="1466850"/>
          <p14:tracePt t="24839" x="3384550" y="1549400"/>
          <p14:tracePt t="24855" x="3441700" y="1600200"/>
          <p14:tracePt t="24872" x="3505200" y="1651000"/>
          <p14:tracePt t="24888" x="3562350" y="1695450"/>
          <p14:tracePt t="24904" x="3619500" y="1727200"/>
          <p14:tracePt t="24921" x="3670300" y="1752600"/>
          <p14:tracePt t="24937" x="3721100" y="1784350"/>
          <p14:tracePt t="24954" x="3759200" y="1816100"/>
          <p14:tracePt t="24971" x="3797300" y="1847850"/>
          <p14:tracePt t="24987" x="3822700" y="1873250"/>
          <p14:tracePt t="25004" x="3867150" y="1892300"/>
          <p14:tracePt t="25021" x="3911600" y="1924050"/>
          <p14:tracePt t="25039" x="4019550" y="1987550"/>
          <p14:tracePt t="25055" x="4083050" y="2019300"/>
          <p14:tracePt t="25071" x="4140200" y="2051050"/>
          <p14:tracePt t="25088" x="4171950" y="2070100"/>
          <p14:tracePt t="25104" x="4191000" y="2082800"/>
          <p14:tracePt t="25121" x="4210050" y="2089150"/>
          <p14:tracePt t="25138" x="4229100" y="2108200"/>
          <p14:tracePt t="25154" x="4254500" y="2127250"/>
          <p14:tracePt t="25171" x="4273550" y="2146300"/>
          <p14:tracePt t="25188" x="4286250" y="2152650"/>
          <p14:tracePt t="25204" x="4286250" y="2159000"/>
          <p14:tracePt t="25239" x="4292600" y="2165350"/>
          <p14:tracePt t="25254" x="4305300" y="2171700"/>
          <p14:tracePt t="25271" x="4305300" y="2178050"/>
          <p14:tracePt t="25288" x="4318000" y="2184400"/>
          <p14:tracePt t="25502" x="4330700" y="2190750"/>
          <p14:tracePt t="25510" x="4337050" y="2203450"/>
          <p14:tracePt t="25521" x="4343400" y="2209800"/>
          <p14:tracePt t="25538" x="4356100" y="2222500"/>
          <p14:tracePt t="25554" x="4362450" y="2235200"/>
          <p14:tracePt t="25571" x="4375150" y="2247900"/>
          <p14:tracePt t="25604" x="4381500" y="2254250"/>
          <p14:tracePt t="26150" x="4381500" y="2260600"/>
          <p14:tracePt t="26158" x="4387850" y="2260600"/>
          <p14:tracePt t="26166" x="4394200" y="2260600"/>
          <p14:tracePt t="26175" x="4413250" y="2266950"/>
          <p14:tracePt t="26187" x="4419600" y="2266950"/>
          <p14:tracePt t="26204" x="4438650" y="2266950"/>
          <p14:tracePt t="26220" x="4445000" y="2266950"/>
          <p14:tracePt t="26237" x="4464050" y="2266950"/>
          <p14:tracePt t="26254" x="4483100" y="2273300"/>
          <p14:tracePt t="26271" x="4495800" y="2273300"/>
          <p14:tracePt t="26287" x="4502150" y="2273300"/>
          <p14:tracePt t="26304" x="4521200" y="2273300"/>
          <p14:tracePt t="26320" x="4546600" y="2273300"/>
          <p14:tracePt t="26337" x="4572000" y="2273300"/>
          <p14:tracePt t="26354" x="4591050" y="2273300"/>
          <p14:tracePt t="26415" x="4597400" y="2273300"/>
          <p14:tracePt t="26423" x="4603750" y="2273300"/>
          <p14:tracePt t="26431" x="4616450" y="2273300"/>
          <p14:tracePt t="26439" x="4635500" y="2273300"/>
          <p14:tracePt t="26454" x="4648200" y="2273300"/>
          <p14:tracePt t="26471" x="4705350" y="2273300"/>
          <p14:tracePt t="26488" x="4737100" y="2273300"/>
          <p14:tracePt t="26504" x="4775200" y="2273300"/>
          <p14:tracePt t="26521" x="4794250" y="2273300"/>
          <p14:tracePt t="26537" x="4832350" y="2279650"/>
          <p14:tracePt t="26554" x="4851400" y="2279650"/>
          <p14:tracePt t="26571" x="4864100" y="2279650"/>
          <p14:tracePt t="26608" x="4870450" y="2279650"/>
          <p14:tracePt t="26620" x="4876800" y="2279650"/>
          <p14:tracePt t="26637" x="4889500" y="2279650"/>
          <p14:tracePt t="26655" x="4908550" y="2279650"/>
          <p14:tracePt t="26671" x="4914900" y="2279650"/>
          <p14:tracePt t="26704" x="4921250" y="2279650"/>
          <p14:tracePt t="26720" x="4933950" y="2279650"/>
          <p14:tracePt t="26738" x="4946650" y="2279650"/>
          <p14:tracePt t="26754" x="4959350" y="2286000"/>
          <p14:tracePt t="26771" x="4972050" y="2286000"/>
          <p14:tracePt t="26787" x="4984750" y="2286000"/>
          <p14:tracePt t="26804" x="5003800" y="2286000"/>
          <p14:tracePt t="26820" x="5022850" y="2292350"/>
          <p14:tracePt t="26837" x="5029200" y="2298700"/>
          <p14:tracePt t="26855" x="5054600" y="2298700"/>
          <p14:tracePt t="26870" x="5060950" y="2298700"/>
          <p14:tracePt t="26887" x="5099050" y="2311400"/>
          <p14:tracePt t="26904" x="5124450" y="2317750"/>
          <p14:tracePt t="26920" x="5143500" y="2324100"/>
          <p14:tracePt t="26937" x="5168900" y="2330450"/>
          <p14:tracePt t="26954" x="5200650" y="2336800"/>
          <p14:tracePt t="26970" x="5232400" y="2343150"/>
          <p14:tracePt t="26987" x="5251450" y="2349500"/>
          <p14:tracePt t="27004" x="5276850" y="2355850"/>
          <p14:tracePt t="27021" x="5295900" y="2355850"/>
          <p14:tracePt t="27037" x="5302250" y="2362200"/>
          <p14:tracePt t="27070" x="5308600" y="2368550"/>
          <p14:tracePt t="27088" x="5321300" y="2368550"/>
          <p14:tracePt t="27104" x="5327650" y="2368550"/>
          <p14:tracePt t="27120" x="5340350" y="2368550"/>
          <p14:tracePt t="27137" x="5353050" y="2368550"/>
          <p14:tracePt t="27153" x="5372100" y="2368550"/>
          <p14:tracePt t="27170" x="5384800" y="2368550"/>
          <p14:tracePt t="27187" x="5397500" y="2368550"/>
          <p14:tracePt t="27220" x="5403850" y="2368550"/>
          <p14:tracePt t="27237" x="5422900" y="2368550"/>
          <p14:tracePt t="27253" x="5441950" y="2368550"/>
          <p14:tracePt t="27271" x="5467350" y="2368550"/>
          <p14:tracePt t="27287" x="5480050" y="2368550"/>
          <p14:tracePt t="27304" x="5505450" y="2368550"/>
          <p14:tracePt t="27320" x="5518150" y="2374900"/>
          <p14:tracePt t="27337" x="5556250" y="2374900"/>
          <p14:tracePt t="27353" x="5562600" y="2374900"/>
          <p14:tracePt t="27387" x="5568950" y="2374900"/>
          <p14:tracePt t="27403" x="5575300" y="2381250"/>
          <p14:tracePt t="27520" x="5581650" y="2381250"/>
          <p14:tracePt t="27663" x="5588000" y="2381250"/>
          <p14:tracePt t="27671" x="5594350" y="2381250"/>
          <p14:tracePt t="27679" x="5607050" y="2381250"/>
          <p14:tracePt t="27688" x="5613400" y="2381250"/>
          <p14:tracePt t="27704" x="5626100" y="2381250"/>
          <p14:tracePt t="27737" x="5632450" y="2381250"/>
          <p14:tracePt t="27767" x="5638800" y="2381250"/>
          <p14:tracePt t="27791" x="5645150" y="2381250"/>
          <p14:tracePt t="27815" x="5651500" y="2381250"/>
          <p14:tracePt t="27839" x="5657850" y="2374900"/>
          <p14:tracePt t="27847" x="5657850" y="2355850"/>
          <p14:tracePt t="27855" x="5657850" y="2336800"/>
          <p14:tracePt t="27870" x="5657850" y="2324100"/>
          <p14:tracePt t="27887" x="5638800" y="2266950"/>
          <p14:tracePt t="27903" x="5632450" y="2241550"/>
          <p14:tracePt t="27920" x="5632450" y="2222500"/>
          <p14:tracePt t="27937" x="5632450" y="2197100"/>
          <p14:tracePt t="27953" x="5632450" y="2190750"/>
          <p14:tracePt t="28255" x="5632450" y="2184400"/>
          <p14:tracePt t="28263" x="5638800" y="2184400"/>
          <p14:tracePt t="28272" x="5657850" y="2197100"/>
          <p14:tracePt t="28287" x="5670550" y="2209800"/>
          <p14:tracePt t="28303" x="5695950" y="2235200"/>
          <p14:tracePt t="28320" x="5702300" y="2241550"/>
          <p14:tracePt t="28336" x="5708650" y="2254250"/>
          <p14:tracePt t="28353" x="5715000" y="2260600"/>
          <p14:tracePt t="28370" x="5715000" y="2266950"/>
          <p14:tracePt t="28600" x="5727700" y="2266950"/>
          <p14:tracePt t="28608" x="5740400" y="2266950"/>
          <p14:tracePt t="28619" x="5753100" y="2266950"/>
          <p14:tracePt t="28636" x="5759450" y="2266950"/>
          <p14:tracePt t="28752" x="5765800" y="2273300"/>
          <p14:tracePt t="28760" x="5772150" y="2279650"/>
          <p14:tracePt t="28769" x="5784850" y="2279650"/>
          <p14:tracePt t="28787" x="5797550" y="2286000"/>
          <p14:tracePt t="29768" x="5810250" y="2286000"/>
          <p14:tracePt t="29776" x="5835650" y="2273300"/>
          <p14:tracePt t="29786" x="5861050" y="2254250"/>
          <p14:tracePt t="29803" x="5892800" y="2241550"/>
          <p14:tracePt t="29848" x="5886450" y="2235200"/>
          <p14:tracePt t="29856" x="5867400" y="2222500"/>
          <p14:tracePt t="29869" x="5854700" y="2209800"/>
          <p14:tracePt t="29886" x="5829300" y="2203450"/>
          <p14:tracePt t="29903" x="5797550" y="2197100"/>
          <p14:tracePt t="29920" x="5765800" y="2178050"/>
          <p14:tracePt t="29936" x="5746750" y="2165350"/>
          <p14:tracePt t="29953" x="5740400" y="2159000"/>
          <p14:tracePt t="30016" x="5740400" y="2146300"/>
          <p14:tracePt t="30024" x="5740400" y="2139950"/>
          <p14:tracePt t="30036" x="5740400" y="2133600"/>
          <p14:tracePt t="30052" x="5740400" y="2120900"/>
          <p14:tracePt t="30069" x="5740400" y="2095500"/>
          <p14:tracePt t="30086" x="5740400" y="2089150"/>
          <p14:tracePt t="30625" x="5727700" y="2089150"/>
          <p14:tracePt t="30633" x="5695950" y="2101850"/>
          <p14:tracePt t="30641" x="5657850" y="2120900"/>
          <p14:tracePt t="30652" x="5600700" y="2133600"/>
          <p14:tracePt t="30669" x="5486400" y="2216150"/>
          <p14:tracePt t="30686" x="5372100" y="2292350"/>
          <p14:tracePt t="30702" x="5283200" y="2381250"/>
          <p14:tracePt t="30719" x="5226050" y="2432050"/>
          <p14:tracePt t="30736" x="5207000" y="2444750"/>
          <p14:tracePt t="30753" x="5207000" y="2451100"/>
          <p14:tracePt t="31281" x="5207000" y="2457450"/>
          <p14:tracePt t="31785" x="5200650" y="2457450"/>
          <p14:tracePt t="31793" x="5200650" y="2463800"/>
          <p14:tracePt t="31825" x="5194300" y="2463800"/>
          <p14:tracePt t="31833" x="5187950" y="2470150"/>
          <p14:tracePt t="31857" x="5181600" y="2476500"/>
          <p14:tracePt t="31865" x="5175250" y="2482850"/>
          <p14:tracePt t="31873" x="5175250" y="2489200"/>
          <p14:tracePt t="31885" x="5162550" y="2495550"/>
          <p14:tracePt t="31902" x="5124450" y="2514600"/>
          <p14:tracePt t="31919" x="5073650" y="2540000"/>
          <p14:tracePt t="31935" x="5022850" y="2571750"/>
          <p14:tracePt t="31952" x="4972050" y="2590800"/>
          <p14:tracePt t="31969" x="4946650" y="2603500"/>
          <p14:tracePt t="31985" x="4933950" y="2609850"/>
          <p14:tracePt t="32018" x="4902200" y="2609850"/>
          <p14:tracePt t="32035" x="4864100" y="2609850"/>
          <p14:tracePt t="32052" x="4826000" y="2609850"/>
          <p14:tracePt t="32068" x="4787900" y="2590800"/>
          <p14:tracePt t="32085" x="4768850" y="2527300"/>
          <p14:tracePt t="32102" x="4756150" y="2470150"/>
          <p14:tracePt t="32119" x="4730750" y="2413000"/>
          <p14:tracePt t="32135" x="4724400" y="2374900"/>
          <p14:tracePt t="32152" x="4711700" y="2343150"/>
          <p14:tracePt t="32169" x="4699000" y="2286000"/>
          <p14:tracePt t="32186" x="4679950" y="2254250"/>
          <p14:tracePt t="32202" x="4679950" y="2228850"/>
          <p14:tracePt t="32218" x="4679950" y="2197100"/>
          <p14:tracePt t="32235" x="4679950" y="2171700"/>
          <p14:tracePt t="32252" x="4692650" y="2165350"/>
          <p14:tracePt t="32286" x="4699000" y="2165350"/>
          <p14:tracePt t="32302" x="4711700" y="2165350"/>
          <p14:tracePt t="32318" x="4724400" y="2165350"/>
          <p14:tracePt t="32335" x="4756150" y="2228850"/>
          <p14:tracePt t="32352" x="4775200" y="2317750"/>
          <p14:tracePt t="32369" x="4794250" y="2501900"/>
          <p14:tracePt t="32386" x="4794250" y="2641600"/>
          <p14:tracePt t="32402" x="4794250" y="2800350"/>
          <p14:tracePt t="32418" x="4794250" y="2882900"/>
          <p14:tracePt t="32435" x="4756150" y="2965450"/>
          <p14:tracePt t="32452" x="4730750" y="3028950"/>
          <p14:tracePt t="32468" x="4724400" y="3060700"/>
          <p14:tracePt t="32485" x="4724400" y="3092450"/>
          <p14:tracePt t="32502" x="4724400" y="3105150"/>
          <p14:tracePt t="32518" x="4724400" y="3111500"/>
          <p14:tracePt t="32535" x="4724400" y="3130550"/>
          <p14:tracePt t="32593" x="4724400" y="3136900"/>
          <p14:tracePt t="32602" x="4724400" y="3143250"/>
          <p14:tracePt t="32617" x="4730750" y="3149600"/>
          <p14:tracePt t="32649" x="4730750" y="3155950"/>
          <p14:tracePt t="32674" x="4730750" y="3162300"/>
          <p14:tracePt t="32682" x="4737100" y="3168650"/>
          <p14:tracePt t="32698" x="4743450" y="3175000"/>
          <p14:tracePt t="32706" x="4743450" y="3187700"/>
          <p14:tracePt t="32718" x="4743450" y="3194050"/>
          <p14:tracePt t="32735" x="4749800" y="3213100"/>
          <p14:tracePt t="32752" x="4756150" y="3219450"/>
          <p14:tracePt t="32768" x="4768850" y="3244850"/>
          <p14:tracePt t="32785" x="4775200" y="3270250"/>
          <p14:tracePt t="32787" x="4775200" y="3289300"/>
          <p14:tracePt t="32802" x="4781550" y="3314700"/>
          <p14:tracePt t="32818" x="4781550" y="3340100"/>
          <p14:tracePt t="32835" x="4781550" y="3359150"/>
          <p14:tracePt t="32852" x="4787900" y="3403600"/>
          <p14:tracePt t="32868" x="4787900" y="3429000"/>
          <p14:tracePt t="32885" x="4800600" y="3467100"/>
          <p14:tracePt t="32902" x="4800600" y="3498850"/>
          <p14:tracePt t="32918" x="4806950" y="3511550"/>
          <p14:tracePt t="32935" x="4813300" y="3524250"/>
          <p14:tracePt t="32968" x="4813300" y="3536950"/>
          <p14:tracePt t="32985" x="4813300" y="3543300"/>
          <p14:tracePt t="33002" x="4813300" y="3549650"/>
          <p14:tracePt t="33018" x="4813300" y="3562350"/>
          <p14:tracePt t="33035" x="4813300" y="3581400"/>
          <p14:tracePt t="33052" x="4813300" y="3587750"/>
          <p14:tracePt t="33068" x="4813300" y="3600450"/>
          <p14:tracePt t="33085" x="4813300" y="3613150"/>
          <p14:tracePt t="33118" x="4813300" y="3625850"/>
          <p14:tracePt t="33135" x="4813300" y="3632200"/>
          <p14:tracePt t="33151" x="4813300" y="3651250"/>
          <p14:tracePt t="33168" x="4819650" y="3651250"/>
          <p14:tracePt t="33202" x="4832350" y="3663950"/>
          <p14:tracePt t="33235" x="4838700" y="3663950"/>
          <p14:tracePt t="33251" x="4845050" y="3670300"/>
          <p14:tracePt t="33314" x="4838700" y="3670300"/>
          <p14:tracePt t="33322" x="4832350" y="3663950"/>
          <p14:tracePt t="33330" x="4832350" y="3651250"/>
          <p14:tracePt t="33338" x="4826000" y="3638550"/>
          <p14:tracePt t="33351" x="4826000" y="3632200"/>
          <p14:tracePt t="33368" x="4813300" y="3619500"/>
          <p14:tracePt t="33385" x="4813300" y="3600450"/>
          <p14:tracePt t="33402" x="4806950" y="3587750"/>
          <p14:tracePt t="33419" x="4800600" y="3581400"/>
          <p14:tracePt t="33435" x="4794250" y="3575050"/>
          <p14:tracePt t="33468" x="4794250" y="3562350"/>
          <p14:tracePt t="33522" x="4787900" y="3556000"/>
          <p14:tracePt t="33562" x="4781550" y="3556000"/>
          <p14:tracePt t="33586" x="4781550" y="3562350"/>
          <p14:tracePt t="33594" x="4781550" y="3568700"/>
          <p14:tracePt t="33603" x="4781550" y="3575050"/>
          <p14:tracePt t="33618" x="4781550" y="3581400"/>
          <p14:tracePt t="33635" x="4800600" y="3600450"/>
          <p14:tracePt t="33651" x="4806950" y="3606800"/>
          <p14:tracePt t="33698" x="4813300" y="3606800"/>
          <p14:tracePt t="33706" x="4819650" y="3606800"/>
          <p14:tracePt t="33718" x="4838700" y="3606800"/>
          <p14:tracePt t="33735" x="4857750" y="3606800"/>
          <p14:tracePt t="33751" x="4883150" y="3606800"/>
          <p14:tracePt t="33768" x="4914900" y="3600450"/>
          <p14:tracePt t="33785" x="4959350" y="3581400"/>
          <p14:tracePt t="33787" x="4972050" y="3575050"/>
          <p14:tracePt t="33802" x="5035550" y="3556000"/>
          <p14:tracePt t="33818" x="5073650" y="3536950"/>
          <p14:tracePt t="33835" x="5099050" y="3530600"/>
          <p14:tracePt t="33851" x="5105400" y="3530600"/>
          <p14:tracePt t="33930" x="5111750" y="3530600"/>
          <p14:tracePt t="33938" x="5118100" y="3530600"/>
          <p14:tracePt t="33946" x="5124450" y="3530600"/>
          <p14:tracePt t="33954" x="5124450" y="3524250"/>
          <p14:tracePt t="33970" x="5137150" y="3524250"/>
          <p14:tracePt t="33985" x="5143500" y="3524250"/>
          <p14:tracePt t="34002" x="5168900" y="3524250"/>
          <p14:tracePt t="34018" x="5207000" y="3511550"/>
          <p14:tracePt t="34034" x="5251450" y="3498850"/>
          <p14:tracePt t="34051" x="5314950" y="3486150"/>
          <p14:tracePt t="34068" x="5391150" y="3473450"/>
          <p14:tracePt t="34085" x="5480050" y="3448050"/>
          <p14:tracePt t="34101" x="5543550" y="3441700"/>
          <p14:tracePt t="34118" x="5556250" y="3441700"/>
          <p14:tracePt t="34135" x="5568950" y="3441700"/>
          <p14:tracePt t="34151" x="5575300" y="3441700"/>
          <p14:tracePt t="34168" x="5588000" y="3441700"/>
          <p14:tracePt t="34185" x="5594350" y="3441700"/>
          <p14:tracePt t="34201" x="5600700" y="3441700"/>
          <p14:tracePt t="34219" x="5607050" y="3441700"/>
          <p14:tracePt t="34282" x="5594350" y="3448050"/>
          <p14:tracePt t="34290" x="5581650" y="3454400"/>
          <p14:tracePt t="34301" x="5568950" y="3460750"/>
          <p14:tracePt t="34318" x="5543550" y="3460750"/>
          <p14:tracePt t="34334" x="5518150" y="3467100"/>
          <p14:tracePt t="34351" x="5492750" y="3467100"/>
          <p14:tracePt t="34368" x="5473700" y="3467100"/>
          <p14:tracePt t="34384" x="5448300" y="3467100"/>
          <p14:tracePt t="34401" x="5391150" y="3473450"/>
          <p14:tracePt t="34418" x="5334000" y="3486150"/>
          <p14:tracePt t="34434" x="5264150" y="3492500"/>
          <p14:tracePt t="34451" x="5175250" y="3511550"/>
          <p14:tracePt t="34468" x="5099050" y="3517900"/>
          <p14:tracePt t="34484" x="5022850" y="3517900"/>
          <p14:tracePt t="34501" x="4965700" y="3517900"/>
          <p14:tracePt t="34518" x="4940300" y="3517900"/>
          <p14:tracePt t="34534" x="4914900" y="3498850"/>
          <p14:tracePt t="34551" x="4895850" y="3479800"/>
          <p14:tracePt t="34568" x="4883150" y="3441700"/>
          <p14:tracePt t="34585" x="4876800" y="3416300"/>
          <p14:tracePt t="34601" x="4876800" y="3371850"/>
          <p14:tracePt t="34618" x="4876800" y="3308350"/>
          <p14:tracePt t="34635" x="4883150" y="3270250"/>
          <p14:tracePt t="34651" x="4921250" y="3232150"/>
          <p14:tracePt t="34668" x="4953000" y="3200400"/>
          <p14:tracePt t="34684" x="4984750" y="3187700"/>
          <p14:tracePt t="34701" x="5022850" y="3175000"/>
          <p14:tracePt t="34718" x="5073650" y="3155950"/>
          <p14:tracePt t="34734" x="5137150" y="3124200"/>
          <p14:tracePt t="34751" x="5200650" y="3098800"/>
          <p14:tracePt t="34768" x="5283200" y="3060700"/>
          <p14:tracePt t="34784" x="5346700" y="3022600"/>
          <p14:tracePt t="34786" x="5391150" y="3016250"/>
          <p14:tracePt t="34801" x="5422900" y="3009900"/>
          <p14:tracePt t="34818" x="5492750" y="2997200"/>
          <p14:tracePt t="34835" x="5626100" y="2997200"/>
          <p14:tracePt t="34851" x="5708650" y="2997200"/>
          <p14:tracePt t="34868" x="5835650" y="2997200"/>
          <p14:tracePt t="34884" x="5943600" y="2997200"/>
          <p14:tracePt t="34901" x="6013450" y="3009900"/>
          <p14:tracePt t="34918" x="6051550" y="3022600"/>
          <p14:tracePt t="34934" x="6089650" y="3035300"/>
          <p14:tracePt t="34951" x="6134100" y="3035300"/>
          <p14:tracePt t="34968" x="6184900" y="3035300"/>
          <p14:tracePt t="34984" x="6229350" y="3035300"/>
          <p14:tracePt t="35001" x="6261100" y="3035300"/>
          <p14:tracePt t="35018" x="6299200" y="3035300"/>
          <p14:tracePt t="35034" x="6318250" y="3048000"/>
          <p14:tracePt t="35051" x="6381750" y="3117850"/>
          <p14:tracePt t="35068" x="6413500" y="3181350"/>
          <p14:tracePt t="35084" x="6419850" y="3238500"/>
          <p14:tracePt t="35101" x="6432550" y="3270250"/>
          <p14:tracePt t="35118" x="6432550" y="3327400"/>
          <p14:tracePt t="35134" x="6432550" y="3384550"/>
          <p14:tracePt t="35151" x="6413500" y="3460750"/>
          <p14:tracePt t="35168" x="6375400" y="3524250"/>
          <p14:tracePt t="35184" x="6330950" y="3600450"/>
          <p14:tracePt t="35201" x="6286500" y="3663950"/>
          <p14:tracePt t="35217" x="6235700" y="3721100"/>
          <p14:tracePt t="35235" x="6184900" y="3752850"/>
          <p14:tracePt t="35251" x="6070600" y="3803650"/>
          <p14:tracePt t="35268" x="6007100" y="3803650"/>
          <p14:tracePt t="35284" x="5937250" y="3816350"/>
          <p14:tracePt t="35301" x="5848350" y="3829050"/>
          <p14:tracePt t="35318" x="5765800" y="3829050"/>
          <p14:tracePt t="35334" x="5676900" y="3829050"/>
          <p14:tracePt t="35351" x="5600700" y="3822700"/>
          <p14:tracePt t="35367" x="5530850" y="3803650"/>
          <p14:tracePt t="35384" x="5461000" y="3790950"/>
          <p14:tracePt t="35401" x="5384800" y="3778250"/>
          <p14:tracePt t="35417" x="5334000" y="3759200"/>
          <p14:tracePt t="35435" x="5257800" y="3733800"/>
          <p14:tracePt t="35451" x="5187950" y="3708400"/>
          <p14:tracePt t="35467" x="5105400" y="3689350"/>
          <p14:tracePt t="35484" x="5029200" y="3683000"/>
          <p14:tracePt t="35501" x="4972050" y="3670300"/>
          <p14:tracePt t="35518" x="4933950" y="3644900"/>
          <p14:tracePt t="35534" x="4914900" y="3613150"/>
          <p14:tracePt t="35551" x="4908550" y="3575050"/>
          <p14:tracePt t="35568" x="4889500" y="3543300"/>
          <p14:tracePt t="35584" x="4889500" y="3530600"/>
          <p14:tracePt t="35601" x="4889500" y="3498850"/>
          <p14:tracePt t="35617" x="4889500" y="3467100"/>
          <p14:tracePt t="35634" x="4889500" y="3416300"/>
          <p14:tracePt t="35651" x="4914900" y="3321050"/>
          <p14:tracePt t="35668" x="4940300" y="3276600"/>
          <p14:tracePt t="35684" x="4972050" y="3251200"/>
          <p14:tracePt t="35701" x="5010150" y="3219450"/>
          <p14:tracePt t="35718" x="5035550" y="3206750"/>
          <p14:tracePt t="35734" x="5073650" y="3187700"/>
          <p14:tracePt t="35751" x="5105400" y="3168650"/>
          <p14:tracePt t="35768" x="5156200" y="3162300"/>
          <p14:tracePt t="35784" x="5213350" y="3149600"/>
          <p14:tracePt t="35801" x="5276850" y="3143250"/>
          <p14:tracePt t="35817" x="5334000" y="3143250"/>
          <p14:tracePt t="35834" x="5384800" y="3136900"/>
          <p14:tracePt t="35851" x="5422900" y="3136900"/>
          <p14:tracePt t="35868" x="5448300" y="3136900"/>
          <p14:tracePt t="35884" x="5486400" y="3136900"/>
          <p14:tracePt t="35901" x="5543550" y="3130550"/>
          <p14:tracePt t="35918" x="5594350" y="3130550"/>
          <p14:tracePt t="35934" x="5664200" y="3130550"/>
          <p14:tracePt t="35951" x="5734050" y="3130550"/>
          <p14:tracePt t="35967" x="5797550" y="3130550"/>
          <p14:tracePt t="35984" x="5854700" y="3130550"/>
          <p14:tracePt t="36000" x="5905500" y="3130550"/>
          <p14:tracePt t="36017" x="5924550" y="3130550"/>
          <p14:tracePt t="36034" x="5937250" y="3130550"/>
          <p14:tracePt t="36051" x="5962650" y="3130550"/>
          <p14:tracePt t="36067" x="5988050" y="3130550"/>
          <p14:tracePt t="36084" x="6007100" y="3143250"/>
          <p14:tracePt t="36101" x="6026150" y="3162300"/>
          <p14:tracePt t="36117" x="6038850" y="3187700"/>
          <p14:tracePt t="36134" x="6038850" y="3206750"/>
          <p14:tracePt t="36150" x="6038850" y="3225800"/>
          <p14:tracePt t="36167" x="6045200" y="3244850"/>
          <p14:tracePt t="36184" x="6045200" y="3270250"/>
          <p14:tracePt t="36200" x="6045200" y="3302000"/>
          <p14:tracePt t="36217" x="6045200" y="3321050"/>
          <p14:tracePt t="36234" x="6045200" y="3346450"/>
          <p14:tracePt t="36251" x="6045200" y="3365500"/>
          <p14:tracePt t="36268" x="6045200" y="3378200"/>
          <p14:tracePt t="36284" x="6045200" y="3384550"/>
          <p14:tracePt t="36300" x="6038850" y="3397250"/>
          <p14:tracePt t="36317" x="6026150" y="3403600"/>
          <p14:tracePt t="36334" x="5994400" y="3403600"/>
          <p14:tracePt t="36351" x="5962650" y="3403600"/>
          <p14:tracePt t="36367" x="5937250" y="3403600"/>
          <p14:tracePt t="36384" x="5892800" y="3403600"/>
          <p14:tracePt t="36400" x="5861050" y="3403600"/>
          <p14:tracePt t="36417" x="5810250" y="3422650"/>
          <p14:tracePt t="36434" x="5740400" y="3448050"/>
          <p14:tracePt t="36451" x="5638800" y="3460750"/>
          <p14:tracePt t="36467" x="5594350" y="3460750"/>
          <p14:tracePt t="36484" x="5543550" y="3467100"/>
          <p14:tracePt t="36500" x="5492750" y="3473450"/>
          <p14:tracePt t="36517" x="5422900" y="3479800"/>
          <p14:tracePt t="36534" x="5359400" y="3479800"/>
          <p14:tracePt t="36550" x="5289550" y="3486150"/>
          <p14:tracePt t="36567" x="5245100" y="3486150"/>
          <p14:tracePt t="36584" x="5194300" y="3486150"/>
          <p14:tracePt t="36601" x="5168900" y="3486150"/>
          <p14:tracePt t="36617" x="5143500" y="3486150"/>
          <p14:tracePt t="36634" x="5118100" y="3486150"/>
          <p14:tracePt t="36650" x="5105400" y="3479800"/>
          <p14:tracePt t="36667" x="5086350" y="3448050"/>
          <p14:tracePt t="36684" x="5067300" y="3429000"/>
          <p14:tracePt t="36701" x="5067300" y="3409950"/>
          <p14:tracePt t="36717" x="5060950" y="3378200"/>
          <p14:tracePt t="36734" x="5054600" y="3346450"/>
          <p14:tracePt t="36751" x="5048250" y="3321050"/>
          <p14:tracePt t="36767" x="5048250" y="3302000"/>
          <p14:tracePt t="36784" x="5048250" y="3282950"/>
          <p14:tracePt t="36800" x="5048250" y="3251200"/>
          <p14:tracePt t="36817" x="5048250" y="3232150"/>
          <p14:tracePt t="36835" x="5060950" y="3200400"/>
          <p14:tracePt t="36850" x="5099050" y="3168650"/>
          <p14:tracePt t="36867" x="5149850" y="3149600"/>
          <p14:tracePt t="36884" x="5207000" y="3136900"/>
          <p14:tracePt t="36900" x="5238750" y="3130550"/>
          <p14:tracePt t="36917" x="5264150" y="3130550"/>
          <p14:tracePt t="36933" x="5295900" y="3130550"/>
          <p14:tracePt t="36950" x="5346700" y="3130550"/>
          <p14:tracePt t="36967" x="5403850" y="3130550"/>
          <p14:tracePt t="36983" x="5467350" y="3130550"/>
          <p14:tracePt t="37000" x="5518150" y="3130550"/>
          <p14:tracePt t="37017" x="5600700" y="3149600"/>
          <p14:tracePt t="37033" x="5702300" y="3162300"/>
          <p14:tracePt t="37050" x="5772150" y="3175000"/>
          <p14:tracePt t="37067" x="5835650" y="3175000"/>
          <p14:tracePt t="37084" x="5930900" y="3175000"/>
          <p14:tracePt t="37101" x="5969000" y="3175000"/>
          <p14:tracePt t="37117" x="5981700" y="3175000"/>
          <p14:tracePt t="37134" x="6000750" y="3175000"/>
          <p14:tracePt t="37150" x="6026150" y="3175000"/>
          <p14:tracePt t="37167" x="6057900" y="3175000"/>
          <p14:tracePt t="37183" x="6089650" y="3181350"/>
          <p14:tracePt t="37200" x="6127750" y="3200400"/>
          <p14:tracePt t="37217" x="6146800" y="3219450"/>
          <p14:tracePt t="37233" x="6172200" y="3232150"/>
          <p14:tracePt t="37250" x="6178550" y="3238500"/>
          <p14:tracePt t="37267" x="6184900" y="3244850"/>
          <p14:tracePt t="37284" x="6184900" y="3257550"/>
          <p14:tracePt t="37301" x="6184900" y="3270250"/>
          <p14:tracePt t="37317" x="6184900" y="3282950"/>
          <p14:tracePt t="37334" x="6197600" y="3295650"/>
          <p14:tracePt t="37350" x="6197600" y="3302000"/>
          <p14:tracePt t="37367" x="6197600" y="3314700"/>
          <p14:tracePt t="37383" x="6191250" y="3327400"/>
          <p14:tracePt t="37400" x="6165850" y="3359150"/>
          <p14:tracePt t="37417" x="6140450" y="3371850"/>
          <p14:tracePt t="37433" x="6102350" y="3397250"/>
          <p14:tracePt t="37450" x="6070600" y="3422650"/>
          <p14:tracePt t="37467" x="6051550" y="3435350"/>
          <p14:tracePt t="37484" x="5988050" y="3467100"/>
          <p14:tracePt t="37500" x="5956300" y="3479800"/>
          <p14:tracePt t="37517" x="5930900" y="3486150"/>
          <p14:tracePt t="37534" x="5899150" y="3498850"/>
          <p14:tracePt t="37550" x="5880100" y="3498850"/>
          <p14:tracePt t="37567" x="5867400" y="3505200"/>
          <p14:tracePt t="37748" x="5861050" y="3505200"/>
          <p14:tracePt t="37780" x="5854700" y="3505200"/>
          <p14:tracePt t="37796" x="5848350" y="3505200"/>
          <p14:tracePt t="37828" x="5842000" y="3505200"/>
          <p14:tracePt t="37836" x="5835650" y="3505200"/>
          <p14:tracePt t="37852" x="5822950" y="3505200"/>
          <p14:tracePt t="37860" x="5816600" y="3505200"/>
          <p14:tracePt t="37869" x="5816600" y="3511550"/>
          <p14:tracePt t="37892" x="5810250" y="3511550"/>
          <p14:tracePt t="38021" x="5803900" y="3511550"/>
          <p14:tracePt t="38028" x="5803900" y="3517900"/>
          <p14:tracePt t="38052" x="5797550" y="3517900"/>
          <p14:tracePt t="38396" x="5791200" y="3524250"/>
          <p14:tracePt t="38404" x="5784850" y="3524250"/>
          <p14:tracePt t="38412" x="5784850" y="3530600"/>
          <p14:tracePt t="38420" x="5778500" y="3530600"/>
          <p14:tracePt t="38460" x="5772150" y="3530600"/>
          <p14:tracePt t="38468" x="5765800" y="3536950"/>
          <p14:tracePt t="38476" x="5759450" y="3536950"/>
          <p14:tracePt t="38485" x="5753100" y="3543300"/>
          <p14:tracePt t="38500" x="5746750" y="3549650"/>
          <p14:tracePt t="38517" x="5727700" y="3549650"/>
          <p14:tracePt t="38533" x="5721350" y="3556000"/>
          <p14:tracePt t="38550" x="5715000" y="3562350"/>
          <p14:tracePt t="38566" x="5695950" y="3568700"/>
          <p14:tracePt t="38583" x="5689600" y="3581400"/>
          <p14:tracePt t="38600" x="5683250" y="3581400"/>
          <p14:tracePt t="38617" x="5676900" y="3594100"/>
          <p14:tracePt t="38764" x="5670550" y="3594100"/>
          <p14:tracePt t="38812" x="5664200" y="3594100"/>
          <p14:tracePt t="38860" x="5651500" y="3594100"/>
          <p14:tracePt t="38868" x="5645150" y="3594100"/>
          <p14:tracePt t="38884" x="5638800" y="3594100"/>
          <p14:tracePt t="38892" x="5632450" y="3594100"/>
          <p14:tracePt t="38908" x="5626100" y="3594100"/>
          <p14:tracePt t="38918" x="5619750" y="3594100"/>
          <p14:tracePt t="38933" x="5600700" y="3594100"/>
          <p14:tracePt t="38950" x="5556250" y="3600450"/>
          <p14:tracePt t="38966" x="5486400" y="3644900"/>
          <p14:tracePt t="38983" x="5340350" y="3721100"/>
          <p14:tracePt t="38999" x="5194300" y="3810000"/>
          <p14:tracePt t="39016" x="5099050" y="3892550"/>
          <p14:tracePt t="39033" x="5054600" y="3911600"/>
          <p14:tracePt t="39050" x="5048250" y="3911600"/>
          <p14:tracePt t="39093" x="5048250" y="3917950"/>
          <p14:tracePt t="39101" x="5048250" y="3924300"/>
          <p14:tracePt t="39181" x="5041900" y="3924300"/>
          <p14:tracePt t="39213" x="5035550" y="3924300"/>
          <p14:tracePt t="39221" x="5029200" y="3924300"/>
          <p14:tracePt t="39233" x="5022850" y="3917950"/>
          <p14:tracePt t="39250" x="5016500" y="3911600"/>
          <p14:tracePt t="39266" x="5003800" y="3905250"/>
          <p14:tracePt t="39283" x="4984750" y="3898900"/>
          <p14:tracePt t="39285" x="4978400" y="3892550"/>
          <p14:tracePt t="39300" x="4965700" y="3886200"/>
          <p14:tracePt t="39317" x="4940300" y="3860800"/>
          <p14:tracePt t="39334" x="4927600" y="3841750"/>
          <p14:tracePt t="39350" x="4902200" y="3822700"/>
          <p14:tracePt t="39366" x="4876800" y="3797300"/>
          <p14:tracePt t="39383" x="4851400" y="3778250"/>
          <p14:tracePt t="39399" x="4832350" y="3746500"/>
          <p14:tracePt t="39416" x="4832350" y="3727450"/>
          <p14:tracePt t="39433" x="4832350" y="3708400"/>
          <p14:tracePt t="39449" x="4832350" y="3689350"/>
          <p14:tracePt t="39466" x="4845050" y="3657600"/>
          <p14:tracePt t="39483" x="4883150" y="3625850"/>
          <p14:tracePt t="39499" x="4902200" y="3625850"/>
          <p14:tracePt t="39516" x="4908550" y="3619500"/>
          <p14:tracePt t="39605" x="4908550" y="3613150"/>
          <p14:tracePt t="39613" x="4908550" y="3606800"/>
          <p14:tracePt t="39669" x="4902200" y="3606800"/>
          <p14:tracePt t="39685" x="4895850" y="3606800"/>
          <p14:tracePt t="39693" x="4889500" y="3606800"/>
          <p14:tracePt t="39701" x="4883150" y="3606800"/>
          <p14:tracePt t="39773" x="4876800" y="3606800"/>
          <p14:tracePt t="39781" x="4870450" y="3606800"/>
          <p14:tracePt t="39797" x="4864100" y="3613150"/>
          <p14:tracePt t="39805" x="4864100" y="3619500"/>
          <p14:tracePt t="39845" x="4857750" y="3619500"/>
          <p14:tracePt t="39853" x="4851400" y="3619500"/>
          <p14:tracePt t="39893" x="4845050" y="3619500"/>
          <p14:tracePt t="39901" x="4838700" y="3619500"/>
          <p14:tracePt t="39933" x="4832350" y="3619500"/>
          <p14:tracePt t="39965" x="4819650" y="3619500"/>
          <p14:tracePt t="39981" x="4813300" y="3619500"/>
          <p14:tracePt t="39989" x="4813300" y="3613150"/>
          <p14:tracePt t="39999" x="4806950" y="3613150"/>
          <p14:tracePt t="40016" x="4800600" y="3606800"/>
          <p14:tracePt t="40037" x="4800600" y="3600450"/>
          <p14:tracePt t="40053" x="4800600" y="3594100"/>
          <p14:tracePt t="40077" x="4800600" y="3587750"/>
          <p14:tracePt t="40125" x="4800600" y="3581400"/>
          <p14:tracePt t="40141" x="4800600" y="3575050"/>
          <p14:tracePt t="40173" x="4813300" y="3575050"/>
          <p14:tracePt t="40181" x="4819650" y="3575050"/>
          <p14:tracePt t="40189" x="4838700" y="3575050"/>
          <p14:tracePt t="40199" x="4857750" y="3575050"/>
          <p14:tracePt t="40216" x="4889500" y="3575050"/>
          <p14:tracePt t="40232" x="4914900" y="3575050"/>
          <p14:tracePt t="40249" x="4953000" y="3575050"/>
          <p14:tracePt t="40266" x="4997450" y="3562350"/>
          <p14:tracePt t="40282" x="5054600" y="3536950"/>
          <p14:tracePt t="40285" x="5080000" y="3530600"/>
          <p14:tracePt t="40300" x="5105400" y="3505200"/>
          <p14:tracePt t="40316" x="5143500" y="3486150"/>
          <p14:tracePt t="40334" x="5156200" y="3467100"/>
          <p14:tracePt t="40349" x="5162550" y="3467100"/>
          <p14:tracePt t="40366" x="5168900" y="3467100"/>
          <p14:tracePt t="40437" x="5168900" y="3460750"/>
          <p14:tracePt t="40445" x="5168900" y="3454400"/>
          <p14:tracePt t="40461" x="5168900" y="3448050"/>
          <p14:tracePt t="40557" x="5162550" y="3448050"/>
          <p14:tracePt t="40565" x="5156200" y="3448050"/>
          <p14:tracePt t="40573" x="5149850" y="3467100"/>
          <p14:tracePt t="40583" x="5143500" y="3486150"/>
          <p14:tracePt t="40599" x="5124450" y="3524250"/>
          <p14:tracePt t="40616" x="5105400" y="3581400"/>
          <p14:tracePt t="40632" x="5099050" y="3606800"/>
          <p14:tracePt t="40649" x="5092700" y="3619500"/>
          <p14:tracePt t="40701" x="5092700" y="3625850"/>
          <p14:tracePt t="40733" x="5092700" y="3632200"/>
          <p14:tracePt t="40750" x="5105400" y="3632200"/>
          <p14:tracePt t="40757" x="5105400" y="3638550"/>
          <p14:tracePt t="40781" x="5111750" y="3638550"/>
          <p14:tracePt t="40797" x="5118100" y="3638550"/>
          <p14:tracePt t="40845" x="5124450" y="3638550"/>
          <p14:tracePt t="40949" x="5111750" y="3638550"/>
          <p14:tracePt t="40957" x="5105400" y="3638550"/>
          <p14:tracePt t="40967" x="5099050" y="3638550"/>
          <p14:tracePt t="40982" x="5086350" y="3638550"/>
          <p14:tracePt t="40999" x="5073650" y="3638550"/>
          <p14:tracePt t="41016" x="5067300" y="3638550"/>
          <p14:tracePt t="41032" x="5060950" y="3632200"/>
          <p14:tracePt t="41065" x="5054600" y="3625850"/>
          <p14:tracePt t="41082" x="5048250" y="3619500"/>
          <p14:tracePt t="41099" x="5035550" y="3613150"/>
          <p14:tracePt t="41115" x="5022850" y="3606800"/>
          <p14:tracePt t="41158" x="5022850" y="3600450"/>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0655" y="97500"/>
            <a:ext cx="8296506" cy="1028773"/>
          </a:xfrm>
          <a:solidFill>
            <a:srgbClr val="FFC000"/>
          </a:solidFill>
        </p:spPr>
        <p:txBody>
          <a:bodyPr/>
          <a:lstStyle/>
          <a:p>
            <a:pPr algn="ctr"/>
            <a:r>
              <a:rPr kumimoji="1" lang="en-US" altLang="ja-JP" b="1" dirty="0"/>
              <a:t>COVID-19</a:t>
            </a:r>
            <a:r>
              <a:rPr kumimoji="1" lang="ja-JP" altLang="en-US" b="1" dirty="0"/>
              <a:t>対応のための特別措置</a:t>
            </a:r>
          </a:p>
        </p:txBody>
      </p:sp>
      <p:sp>
        <p:nvSpPr>
          <p:cNvPr id="3" name="コンテンツ プレースホルダー 2"/>
          <p:cNvSpPr>
            <a:spLocks noGrp="1"/>
          </p:cNvSpPr>
          <p:nvPr>
            <p:ph idx="1"/>
          </p:nvPr>
        </p:nvSpPr>
        <p:spPr>
          <a:xfrm>
            <a:off x="312235" y="1226635"/>
            <a:ext cx="8474926" cy="5631365"/>
          </a:xfrm>
        </p:spPr>
        <p:txBody>
          <a:bodyPr>
            <a:normAutofit lnSpcReduction="10000"/>
          </a:bodyPr>
          <a:lstStyle/>
          <a:p>
            <a:pPr marL="0" indent="0">
              <a:buNone/>
            </a:pPr>
            <a:r>
              <a:rPr lang="ja-JP" altLang="en-US" sz="3500" b="1" dirty="0"/>
              <a:t>特別措置</a:t>
            </a:r>
          </a:p>
          <a:p>
            <a:r>
              <a:rPr lang="en-US" altLang="ja-JP" dirty="0"/>
              <a:t>2020</a:t>
            </a:r>
            <a:r>
              <a:rPr lang="ja-JP" altLang="en-US" dirty="0"/>
              <a:t>年</a:t>
            </a:r>
            <a:r>
              <a:rPr lang="en-US" altLang="ja-JP" dirty="0"/>
              <a:t>12</a:t>
            </a:r>
            <a:r>
              <a:rPr lang="ja-JP" altLang="en-US" dirty="0"/>
              <a:t>月</a:t>
            </a:r>
            <a:r>
              <a:rPr lang="en-US" altLang="ja-JP" dirty="0"/>
              <a:t>31</a:t>
            </a:r>
            <a:r>
              <a:rPr lang="ja-JP" altLang="en-US" dirty="0"/>
              <a:t>日～</a:t>
            </a:r>
            <a:r>
              <a:rPr lang="en-US" altLang="ja-JP" dirty="0"/>
              <a:t>2024</a:t>
            </a:r>
            <a:r>
              <a:rPr lang="ja-JP" altLang="en-US" dirty="0"/>
              <a:t>年</a:t>
            </a:r>
            <a:r>
              <a:rPr lang="en-US" altLang="ja-JP" dirty="0"/>
              <a:t>12</a:t>
            </a:r>
            <a:r>
              <a:rPr lang="ja-JP" altLang="en-US" dirty="0"/>
              <a:t>月</a:t>
            </a:r>
            <a:r>
              <a:rPr lang="en-US" altLang="ja-JP" dirty="0"/>
              <a:t>31</a:t>
            </a:r>
            <a:r>
              <a:rPr lang="ja-JP" altLang="en-US" dirty="0"/>
              <a:t>日に有効期限を迎える心臓血管外科専門医資格を一律</a:t>
            </a:r>
            <a:r>
              <a:rPr lang="en-US" altLang="ja-JP" dirty="0"/>
              <a:t>1</a:t>
            </a:r>
            <a:r>
              <a:rPr lang="ja-JP" altLang="en-US" dirty="0"/>
              <a:t>年延長とする。</a:t>
            </a:r>
            <a:endParaRPr lang="en-US" altLang="ja-JP" dirty="0"/>
          </a:p>
          <a:p>
            <a:r>
              <a:rPr lang="ja-JP" altLang="en-US" dirty="0"/>
              <a:t>外科専門医も同じく延長とする。</a:t>
            </a:r>
          </a:p>
          <a:p>
            <a:r>
              <a:rPr lang="en-US" altLang="ja-JP" dirty="0"/>
              <a:t>5</a:t>
            </a:r>
            <a:r>
              <a:rPr lang="ja-JP" altLang="en-US" dirty="0"/>
              <a:t>年での更新を希望する心臓血管外科専門医に対しては例年通り更新申請を受け付けて審査を行う。来年以降も専門医取得後</a:t>
            </a:r>
            <a:r>
              <a:rPr lang="en-US" altLang="ja-JP" dirty="0"/>
              <a:t>5</a:t>
            </a:r>
            <a:r>
              <a:rPr lang="ja-JP" altLang="en-US" dirty="0"/>
              <a:t>年を経過した時点で更新を希望する専門医に対しては同様に対応する。</a:t>
            </a:r>
            <a:endParaRPr lang="en-US" altLang="ja-JP" dirty="0"/>
          </a:p>
          <a:p>
            <a:pPr marL="0" indent="0">
              <a:buNone/>
            </a:pPr>
            <a:r>
              <a:rPr lang="ja-JP" altLang="en-US" sz="3500" b="1" dirty="0"/>
              <a:t>理由</a:t>
            </a:r>
            <a:endParaRPr lang="en-US" altLang="ja-JP" sz="3500" b="1" dirty="0"/>
          </a:p>
          <a:p>
            <a:r>
              <a:rPr lang="ja-JP" altLang="en-US" dirty="0"/>
              <a:t>各種学会、セミナー等が次々に中止となり、専門医の更新クレジット取得に影響を及ぼしている。感染蔓延地域では</a:t>
            </a:r>
            <a:r>
              <a:rPr lang="en-US" altLang="ja-JP" dirty="0"/>
              <a:t>COVID-19</a:t>
            </a:r>
            <a:r>
              <a:rPr lang="ja-JP" altLang="en-US" dirty="0"/>
              <a:t>対応のために日常診療に大きな支障が生じ、症例経験に遅れを生じている。</a:t>
            </a:r>
          </a:p>
          <a:p>
            <a:pPr marL="0" indent="0">
              <a:buNone/>
            </a:pPr>
            <a:endParaRPr kumimoji="1" lang="ja-JP" altLang="en-US" dirty="0"/>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38723480"/>
      </p:ext>
    </p:extLst>
  </p:cSld>
  <p:clrMapOvr>
    <a:masterClrMapping/>
  </p:clrMapOvr>
  <mc:AlternateContent xmlns:mc="http://schemas.openxmlformats.org/markup-compatibility/2006" xmlns:p14="http://schemas.microsoft.com/office/powerpoint/2010/main">
    <mc:Choice Requires="p14">
      <p:transition spd="slow" p14:dur="2000" advTm="119657"/>
    </mc:Choice>
    <mc:Fallback xmlns="">
      <p:transition spd="slow" advTm="119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pic>
        <p:nvPicPr>
          <p:cNvPr id="4" name="コンテンツ プレースホルダー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307570" y="21722"/>
            <a:ext cx="9667908" cy="6719900"/>
          </a:xfrm>
        </p:spPr>
      </p:pic>
      <p:pic>
        <p:nvPicPr>
          <p:cNvPr id="5" name="オーディ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924485635"/>
      </p:ext>
    </p:extLst>
  </p:cSld>
  <p:clrMapOvr>
    <a:masterClrMapping/>
  </p:clrMapOvr>
  <mc:AlternateContent xmlns:mc="http://schemas.openxmlformats.org/markup-compatibility/2006" xmlns:p14="http://schemas.microsoft.com/office/powerpoint/2010/main">
    <mc:Choice Requires="p14">
      <p:transition spd="slow" p14:dur="2000" advTm="47908"/>
    </mc:Choice>
    <mc:Fallback xmlns="">
      <p:transition spd="slow" advTm="47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2378" x="5003800" y="3600450"/>
          <p14:tracePt t="2386" x="4972050" y="3619500"/>
          <p14:tracePt t="2394" x="4908550" y="3670300"/>
          <p14:tracePt t="2404" x="4832350" y="3733800"/>
          <p14:tracePt t="2419" x="4584700" y="3886200"/>
          <p14:tracePt t="2435" x="4273550" y="4064000"/>
          <p14:tracePt t="2452" x="4044950" y="4222750"/>
          <p14:tracePt t="2469" x="3886200" y="4356100"/>
          <p14:tracePt t="2485" x="3765550" y="4495800"/>
          <p14:tracePt t="2502" x="3689350" y="4584700"/>
          <p14:tracePt t="2519" x="3619500" y="4635500"/>
          <p14:tracePt t="2535" x="3517900" y="4667250"/>
          <p14:tracePt t="2552" x="3340100" y="4699000"/>
          <p14:tracePt t="2569" x="3124200" y="4762500"/>
          <p14:tracePt t="2586" x="2660650" y="4921250"/>
          <p14:tracePt t="2603" x="2330450" y="5022850"/>
          <p14:tracePt t="2619" x="2120900" y="5073650"/>
          <p14:tracePt t="2635" x="2025650" y="5099050"/>
          <p14:tracePt t="2652" x="1981200" y="5105400"/>
          <p14:tracePt t="2669" x="1936750" y="5105400"/>
          <p14:tracePt t="2685" x="1879600" y="5105400"/>
          <p14:tracePt t="2702" x="1797050" y="5111750"/>
          <p14:tracePt t="2719" x="1708150" y="5111750"/>
          <p14:tracePt t="2736" x="1638300" y="5118100"/>
          <p14:tracePt t="2752" x="1543050" y="5137150"/>
          <p14:tracePt t="2769" x="1435100" y="5156200"/>
          <p14:tracePt t="2786" x="1206500" y="5194300"/>
          <p14:tracePt t="2802" x="889000" y="5270500"/>
          <p14:tracePt t="2819" x="508000" y="5365750"/>
          <p14:tracePt t="2835" x="374650" y="5403850"/>
          <p14:tracePt t="2852" x="368300" y="5403850"/>
          <p14:tracePt t="2890" x="368300" y="5391150"/>
          <p14:tracePt t="2922" x="355600" y="5384800"/>
          <p14:tracePt t="2930" x="330200" y="5372100"/>
          <p14:tracePt t="2938" x="285750" y="5372100"/>
          <p14:tracePt t="2952" x="254000" y="5372100"/>
          <p14:tracePt t="2969" x="146050" y="5372100"/>
          <p14:tracePt t="2987" x="57150" y="5372100"/>
          <p14:tracePt t="3002" x="44450" y="5372100"/>
          <p14:tracePt t="3019" x="31750" y="5372100"/>
          <p14:tracePt t="8467" x="38100" y="5200650"/>
          <p14:tracePt t="8484" x="107950" y="5156200"/>
          <p14:tracePt t="8500" x="171450" y="5124450"/>
          <p14:tracePt t="8501" x="190500" y="5105400"/>
          <p14:tracePt t="8517" x="228600" y="5073650"/>
          <p14:tracePt t="8534" x="285750" y="5029200"/>
          <p14:tracePt t="8550" x="349250" y="4978400"/>
          <p14:tracePt t="8567" x="425450" y="4921250"/>
          <p14:tracePt t="8584" x="495300" y="4857750"/>
          <p14:tracePt t="8600" x="558800" y="4806950"/>
          <p14:tracePt t="8617" x="596900" y="4775200"/>
          <p14:tracePt t="8634" x="615950" y="4749800"/>
          <p14:tracePt t="8650" x="628650" y="4730750"/>
          <p14:tracePt t="8667" x="641350" y="4705350"/>
          <p14:tracePt t="8684" x="647700" y="4673600"/>
          <p14:tracePt t="8700" x="660400" y="4622800"/>
          <p14:tracePt t="8717" x="685800" y="4546600"/>
          <p14:tracePt t="8734" x="698500" y="4489450"/>
          <p14:tracePt t="8750" x="723900" y="4438650"/>
          <p14:tracePt t="8767" x="749300" y="4381500"/>
          <p14:tracePt t="8783" x="755650" y="4349750"/>
          <p14:tracePt t="8800" x="768350" y="4311650"/>
          <p14:tracePt t="8817" x="774700" y="4292600"/>
          <p14:tracePt t="8833" x="774700" y="4279900"/>
          <p14:tracePt t="8850" x="774700" y="4267200"/>
          <p14:tracePt t="8866" x="774700" y="4254500"/>
          <p14:tracePt t="8869" x="774700" y="4241800"/>
          <p14:tracePt t="8885" x="774700" y="4235450"/>
          <p14:tracePt t="8900" x="774700" y="4229100"/>
          <p14:tracePt t="8917" x="768350" y="4216400"/>
          <p14:tracePt t="8934" x="742950" y="4203700"/>
          <p14:tracePt t="8950" x="723900" y="4191000"/>
          <p14:tracePt t="8966" x="698500" y="4191000"/>
          <p14:tracePt t="8983" x="666750" y="4191000"/>
          <p14:tracePt t="9000" x="647700" y="4191000"/>
          <p14:tracePt t="9016" x="628650" y="4191000"/>
          <p14:tracePt t="9033" x="622300" y="4203700"/>
          <p14:tracePt t="9050" x="615950" y="4210050"/>
          <p14:tracePt t="9066" x="609600" y="4216400"/>
          <p14:tracePt t="9141" x="628650" y="4216400"/>
          <p14:tracePt t="9149" x="660400" y="4216400"/>
          <p14:tracePt t="9157" x="692150" y="4216400"/>
          <p14:tracePt t="9166" x="723900" y="4216400"/>
          <p14:tracePt t="9183" x="863600" y="4216400"/>
          <p14:tracePt t="9200" x="1022350" y="4210050"/>
          <p14:tracePt t="9216" x="1219200" y="4152900"/>
          <p14:tracePt t="9233" x="1517650" y="4070350"/>
          <p14:tracePt t="9250" x="1898650" y="3917950"/>
          <p14:tracePt t="9266" x="2165350" y="3771900"/>
          <p14:tracePt t="9283" x="2324100" y="3670300"/>
          <p14:tracePt t="9300" x="2387600" y="3619500"/>
          <p14:tracePt t="9317" x="2438400" y="3575050"/>
          <p14:tracePt t="9334" x="2501900" y="3479800"/>
          <p14:tracePt t="9350" x="2584450" y="3359150"/>
          <p14:tracePt t="9366" x="2705100" y="3244850"/>
          <p14:tracePt t="9384" x="2825750" y="3124200"/>
          <p14:tracePt t="9400" x="2927350" y="3003550"/>
          <p14:tracePt t="9416" x="3003550" y="2908300"/>
          <p14:tracePt t="9433" x="3060700" y="2832100"/>
          <p14:tracePt t="9450" x="3098800" y="2774950"/>
          <p14:tracePt t="9466" x="3117850" y="2743200"/>
          <p14:tracePt t="9483" x="3143250" y="2705100"/>
          <p14:tracePt t="9500" x="3168650" y="2654300"/>
          <p14:tracePt t="9517" x="3225800" y="2584450"/>
          <p14:tracePt t="9533" x="3276600" y="2527300"/>
          <p14:tracePt t="9550" x="3327400" y="2463800"/>
          <p14:tracePt t="9567" x="3384550" y="2368550"/>
          <p14:tracePt t="9583" x="3473450" y="2260600"/>
          <p14:tracePt t="9600" x="3581400" y="2152650"/>
          <p14:tracePt t="9616" x="3663950" y="2063750"/>
          <p14:tracePt t="9633" x="3752850" y="1974850"/>
          <p14:tracePt t="9650" x="3822700" y="1905000"/>
          <p14:tracePt t="9666" x="3867150" y="1866900"/>
          <p14:tracePt t="9683" x="3879850" y="1854200"/>
          <p14:tracePt t="9700" x="3886200" y="1841500"/>
          <p14:tracePt t="9716" x="3905250" y="1822450"/>
          <p14:tracePt t="9733" x="3930650" y="1790700"/>
          <p14:tracePt t="9750" x="3962400" y="1771650"/>
          <p14:tracePt t="9766" x="3994150" y="1765300"/>
          <p14:tracePt t="9783" x="4000500" y="1758950"/>
          <p14:tracePt t="9800" x="4013200" y="1758950"/>
          <p14:tracePt t="9816" x="4025900" y="1758950"/>
          <p14:tracePt t="9834" x="4038600" y="1758950"/>
          <p14:tracePt t="9849" x="4057650" y="1758950"/>
          <p14:tracePt t="9866" x="4076700" y="1758950"/>
          <p14:tracePt t="9883" x="4108450" y="1758950"/>
          <p14:tracePt t="9900" x="4140200" y="1758950"/>
          <p14:tracePt t="9916" x="4197350" y="1758950"/>
          <p14:tracePt t="9934" x="4248150" y="1771650"/>
          <p14:tracePt t="9950" x="4298950" y="1803400"/>
          <p14:tracePt t="9966" x="4368800" y="1816100"/>
          <p14:tracePt t="9983" x="4406900" y="1828800"/>
          <p14:tracePt t="10000" x="4464050" y="1835150"/>
          <p14:tracePt t="10016" x="4508500" y="1847850"/>
          <p14:tracePt t="10033" x="4540250" y="1854200"/>
          <p14:tracePt t="10049" x="4565650" y="1866900"/>
          <p14:tracePt t="10066" x="4591050" y="1879600"/>
          <p14:tracePt t="10083" x="4622800" y="1905000"/>
          <p14:tracePt t="10099" x="4641850" y="1924050"/>
          <p14:tracePt t="10116" x="4673600" y="1936750"/>
          <p14:tracePt t="10133" x="4686300" y="1955800"/>
          <p14:tracePt t="10150" x="4692650" y="1962150"/>
          <p14:tracePt t="10167" x="4705350" y="1981200"/>
          <p14:tracePt t="10183" x="4711700" y="2000250"/>
          <p14:tracePt t="10200" x="4711700" y="2019300"/>
          <p14:tracePt t="10216" x="4711700" y="2044700"/>
          <p14:tracePt t="10233" x="4705350" y="2063750"/>
          <p14:tracePt t="10249" x="4686300" y="2082800"/>
          <p14:tracePt t="10266" x="4679950" y="2108200"/>
          <p14:tracePt t="10283" x="4648200" y="2120900"/>
          <p14:tracePt t="10299" x="4610100" y="2139950"/>
          <p14:tracePt t="10316" x="4559300" y="2165350"/>
          <p14:tracePt t="10333" x="4502150" y="2197100"/>
          <p14:tracePt t="10350" x="4394200" y="2222500"/>
          <p14:tracePt t="10366" x="4286250" y="2228850"/>
          <p14:tracePt t="10383" x="4178300" y="2235200"/>
          <p14:tracePt t="10399" x="4089400" y="2241550"/>
          <p14:tracePt t="10416" x="4006850" y="2241550"/>
          <p14:tracePt t="10433" x="3937000" y="2241550"/>
          <p14:tracePt t="10449" x="3873500" y="2241550"/>
          <p14:tracePt t="10466" x="3829050" y="2241550"/>
          <p14:tracePt t="10483" x="3771900" y="2241550"/>
          <p14:tracePt t="10499" x="3714750" y="2241550"/>
          <p14:tracePt t="10516" x="3657600" y="2241550"/>
          <p14:tracePt t="10533" x="3619500" y="2241550"/>
          <p14:tracePt t="10550" x="3536950" y="2241550"/>
          <p14:tracePt t="10567" x="3473450" y="2241550"/>
          <p14:tracePt t="10583" x="3435350" y="2228850"/>
          <p14:tracePt t="10600" x="3397250" y="2197100"/>
          <p14:tracePt t="10616" x="3371850" y="2165350"/>
          <p14:tracePt t="10632" x="3346450" y="2139950"/>
          <p14:tracePt t="10649" x="3333750" y="2114550"/>
          <p14:tracePt t="10666" x="3321050" y="2070100"/>
          <p14:tracePt t="10683" x="3321050" y="2038350"/>
          <p14:tracePt t="10699" x="3321050" y="1981200"/>
          <p14:tracePt t="10716" x="3321050" y="1943100"/>
          <p14:tracePt t="10733" x="3346450" y="1873250"/>
          <p14:tracePt t="10750" x="3416300" y="1784350"/>
          <p14:tracePt t="10766" x="3441700" y="1752600"/>
          <p14:tracePt t="10783" x="3467100" y="1714500"/>
          <p14:tracePt t="10799" x="3498850" y="1682750"/>
          <p14:tracePt t="10816" x="3517900" y="1657350"/>
          <p14:tracePt t="10833" x="3536950" y="1644650"/>
          <p14:tracePt t="10849" x="3556000" y="1631950"/>
          <p14:tracePt t="10866" x="3581400" y="1619250"/>
          <p14:tracePt t="10883" x="3619500" y="1612900"/>
          <p14:tracePt t="10899" x="3657600" y="1600200"/>
          <p14:tracePt t="10916" x="3733800" y="1593850"/>
          <p14:tracePt t="10933" x="3829050" y="1574800"/>
          <p14:tracePt t="10950" x="3905250" y="1562100"/>
          <p14:tracePt t="10966" x="4013200" y="1555750"/>
          <p14:tracePt t="10983" x="4064000" y="1555750"/>
          <p14:tracePt t="10999" x="4127500" y="1555750"/>
          <p14:tracePt t="11016" x="4171950" y="1555750"/>
          <p14:tracePt t="11033" x="4222750" y="1555750"/>
          <p14:tracePt t="11049" x="4286250" y="1555750"/>
          <p14:tracePt t="11066" x="4343400" y="1555750"/>
          <p14:tracePt t="11083" x="4394200" y="1555750"/>
          <p14:tracePt t="11099" x="4457700" y="1562100"/>
          <p14:tracePt t="11116" x="4502150" y="1574800"/>
          <p14:tracePt t="11132" x="4546600" y="1593850"/>
          <p14:tracePt t="11149" x="4603750" y="1600200"/>
          <p14:tracePt t="11166" x="4654550" y="1619250"/>
          <p14:tracePt t="11183" x="4686300" y="1631950"/>
          <p14:tracePt t="11199" x="4705350" y="1651000"/>
          <p14:tracePt t="11216" x="4730750" y="1670050"/>
          <p14:tracePt t="11233" x="4749800" y="1695450"/>
          <p14:tracePt t="11249" x="4756150" y="1727200"/>
          <p14:tracePt t="11266" x="4768850" y="1765300"/>
          <p14:tracePt t="11282" x="4787900" y="1797050"/>
          <p14:tracePt t="11299" x="4800600" y="1835150"/>
          <p14:tracePt t="11316" x="4813300" y="1873250"/>
          <p14:tracePt t="11332" x="4826000" y="1905000"/>
          <p14:tracePt t="11349" x="4826000" y="1924050"/>
          <p14:tracePt t="11366" x="4826000" y="1949450"/>
          <p14:tracePt t="11383" x="4826000" y="1962150"/>
          <p14:tracePt t="11423" x="4826000" y="1968500"/>
          <p14:tracePt t="11430" x="4826000" y="1974850"/>
          <p14:tracePt t="11446" x="4819650" y="1981200"/>
          <p14:tracePt t="11454" x="4819650" y="1987550"/>
          <p14:tracePt t="11466" x="4806950" y="1993900"/>
          <p14:tracePt t="11482" x="4781550" y="2006600"/>
          <p14:tracePt t="11499" x="4743450" y="2038350"/>
          <p14:tracePt t="11516" x="4699000" y="2070100"/>
          <p14:tracePt t="11532" x="4635500" y="2089150"/>
          <p14:tracePt t="11550" x="4527550" y="2127250"/>
          <p14:tracePt t="11566" x="4457700" y="2139950"/>
          <p14:tracePt t="11583" x="4381500" y="2152650"/>
          <p14:tracePt t="11599" x="4311650" y="2165350"/>
          <p14:tracePt t="11616" x="4279900" y="2171700"/>
          <p14:tracePt t="11632" x="4241800" y="2184400"/>
          <p14:tracePt t="11649" x="4203700" y="2184400"/>
          <p14:tracePt t="11666" x="4165600" y="2190750"/>
          <p14:tracePt t="11682" x="4133850" y="2197100"/>
          <p14:tracePt t="11699" x="4083050" y="2197100"/>
          <p14:tracePt t="11716" x="4038600" y="2203450"/>
          <p14:tracePt t="11732" x="3987800" y="2209800"/>
          <p14:tracePt t="11749" x="3930650" y="2216150"/>
          <p14:tracePt t="11766" x="3898900" y="2222500"/>
          <p14:tracePt t="11783" x="3810000" y="2222500"/>
          <p14:tracePt t="11799" x="3771900" y="2228850"/>
          <p14:tracePt t="11816" x="3752850" y="2228850"/>
          <p14:tracePt t="11849" x="3746500" y="2228850"/>
          <p14:tracePt t="12111" x="3752850" y="2228850"/>
          <p14:tracePt t="12119" x="3759200" y="2228850"/>
          <p14:tracePt t="12135" x="3765550" y="2228850"/>
          <p14:tracePt t="12231" x="3771900" y="2228850"/>
          <p14:tracePt t="12239" x="3778250" y="2228850"/>
          <p14:tracePt t="12255" x="3784600" y="2228850"/>
          <p14:tracePt t="12265" x="3790950" y="2228850"/>
          <p14:tracePt t="12695" x="3778250" y="2228850"/>
          <p14:tracePt t="12703" x="3752850" y="2228850"/>
          <p14:tracePt t="12711" x="3727450" y="2228850"/>
          <p14:tracePt t="12719" x="3695700" y="2228850"/>
          <p14:tracePt t="12732" x="3670300" y="2228850"/>
          <p14:tracePt t="12749" x="3638550" y="2228850"/>
          <p14:tracePt t="12765" x="3594100" y="2228850"/>
          <p14:tracePt t="12782" x="3562350" y="2228850"/>
          <p14:tracePt t="12799" x="3511550" y="2228850"/>
          <p14:tracePt t="12816" x="3498850" y="2228850"/>
          <p14:tracePt t="12832" x="3486150" y="2228850"/>
          <p14:tracePt t="12849" x="3467100" y="2228850"/>
          <p14:tracePt t="12865" x="3441700" y="2228850"/>
          <p14:tracePt t="12882" x="3403600" y="2241550"/>
          <p14:tracePt t="12899" x="3352800" y="2260600"/>
          <p14:tracePt t="12915" x="3270250" y="2286000"/>
          <p14:tracePt t="12932" x="3194050" y="2292350"/>
          <p14:tracePt t="12949" x="3143250" y="2298700"/>
          <p14:tracePt t="12965" x="3111500" y="2298700"/>
          <p14:tracePt t="12982" x="3086100" y="2305050"/>
          <p14:tracePt t="12999" x="3054350" y="2305050"/>
          <p14:tracePt t="13016" x="3022600" y="2305050"/>
          <p14:tracePt t="13032" x="2990850" y="2305050"/>
          <p14:tracePt t="13048" x="2959100" y="2305050"/>
          <p14:tracePt t="13065" x="2933700" y="2305050"/>
          <p14:tracePt t="13082" x="2908300" y="2305050"/>
          <p14:tracePt t="13098" x="2882900" y="2292350"/>
          <p14:tracePt t="13115" x="2851150" y="2279650"/>
          <p14:tracePt t="13132" x="2825750" y="2260600"/>
          <p14:tracePt t="13149" x="2800350" y="2241550"/>
          <p14:tracePt t="13165" x="2781300" y="2228850"/>
          <p14:tracePt t="13182" x="2781300" y="2216150"/>
          <p14:tracePt t="13199" x="2774950" y="2190750"/>
          <p14:tracePt t="13215" x="2762250" y="2152650"/>
          <p14:tracePt t="13232" x="2749550" y="2120900"/>
          <p14:tracePt t="13248" x="2736850" y="2070100"/>
          <p14:tracePt t="13265" x="2724150" y="2025650"/>
          <p14:tracePt t="13282" x="2711450" y="1968500"/>
          <p14:tracePt t="13299" x="2711450" y="1905000"/>
          <p14:tracePt t="13315" x="2711450" y="1816100"/>
          <p14:tracePt t="13332" x="2724150" y="1739900"/>
          <p14:tracePt t="13348" x="2749550" y="1670050"/>
          <p14:tracePt t="13365" x="2781300" y="1593850"/>
          <p14:tracePt t="13367" x="2794000" y="1562100"/>
          <p14:tracePt t="13382" x="2800350" y="1536700"/>
          <p14:tracePt t="13399" x="2838450" y="1479550"/>
          <p14:tracePt t="13415" x="2851150" y="1447800"/>
          <p14:tracePt t="13432" x="2851150" y="1422400"/>
          <p14:tracePt t="13448" x="2851150" y="1403350"/>
          <p14:tracePt t="13465" x="2857500" y="1403350"/>
          <p14:tracePt t="13482" x="2857500" y="1397000"/>
          <p14:tracePt t="13498" x="2863850" y="1390650"/>
          <p14:tracePt t="13531" x="2863850" y="1384300"/>
          <p14:tracePt t="13548" x="2870200" y="1384300"/>
          <p14:tracePt t="13565" x="2882900" y="1384300"/>
          <p14:tracePt t="13582" x="2908300" y="1384300"/>
          <p14:tracePt t="13599" x="2978150" y="1384300"/>
          <p14:tracePt t="13615" x="3041650" y="1384300"/>
          <p14:tracePt t="13632" x="3105150" y="1384300"/>
          <p14:tracePt t="13648" x="3187700" y="1371600"/>
          <p14:tracePt t="13665" x="3251200" y="1371600"/>
          <p14:tracePt t="13682" x="3302000" y="1371600"/>
          <p14:tracePt t="13698" x="3340100" y="1371600"/>
          <p14:tracePt t="13715" x="3403600" y="1371600"/>
          <p14:tracePt t="13732" x="3473450" y="1371600"/>
          <p14:tracePt t="13749" x="3536950" y="1371600"/>
          <p14:tracePt t="13765" x="3581400" y="1371600"/>
          <p14:tracePt t="13782" x="3632200" y="1371600"/>
          <p14:tracePt t="13799" x="3676650" y="1371600"/>
          <p14:tracePt t="13815" x="3733800" y="1371600"/>
          <p14:tracePt t="13832" x="3803650" y="1371600"/>
          <p14:tracePt t="13848" x="3848100" y="1371600"/>
          <p14:tracePt t="13865" x="3905250" y="1371600"/>
          <p14:tracePt t="13882" x="3943350" y="1371600"/>
          <p14:tracePt t="13898" x="4000500" y="1371600"/>
          <p14:tracePt t="13915" x="4051300" y="1371600"/>
          <p14:tracePt t="13931" x="4127500" y="1371600"/>
          <p14:tracePt t="13948" x="4216400" y="1371600"/>
          <p14:tracePt t="13965" x="4324350" y="1371600"/>
          <p14:tracePt t="13982" x="4425950" y="1371600"/>
          <p14:tracePt t="13999" x="4527550" y="1371600"/>
          <p14:tracePt t="14015" x="4667250" y="1397000"/>
          <p14:tracePt t="14032" x="4737100" y="1403350"/>
          <p14:tracePt t="14049" x="4787900" y="1422400"/>
          <p14:tracePt t="14065" x="4832350" y="1435100"/>
          <p14:tracePt t="14081" x="4864100" y="1447800"/>
          <p14:tracePt t="14098" x="4914900" y="1473200"/>
          <p14:tracePt t="14115" x="4953000" y="1485900"/>
          <p14:tracePt t="14132" x="4991100" y="1498600"/>
          <p14:tracePt t="14148" x="5035550" y="1498600"/>
          <p14:tracePt t="14165" x="5067300" y="1498600"/>
          <p14:tracePt t="14181" x="5105400" y="1504950"/>
          <p14:tracePt t="14198" x="5143500" y="1504950"/>
          <p14:tracePt t="14215" x="5181600" y="1504950"/>
          <p14:tracePt t="14232" x="5219700" y="1504950"/>
          <p14:tracePt t="14248" x="5238750" y="1504950"/>
          <p14:tracePt t="14265" x="5289550" y="1511300"/>
          <p14:tracePt t="14281" x="5327650" y="1524000"/>
          <p14:tracePt t="14298" x="5353050" y="1524000"/>
          <p14:tracePt t="14315" x="5365750" y="1524000"/>
          <p14:tracePt t="14331" x="5384800" y="1530350"/>
          <p14:tracePt t="14348" x="5416550" y="1530350"/>
          <p14:tracePt t="14365" x="5441950" y="1530350"/>
          <p14:tracePt t="14381" x="5461000" y="1536700"/>
          <p14:tracePt t="14398" x="5486400" y="1536700"/>
          <p14:tracePt t="14415" x="5505450" y="1543050"/>
          <p14:tracePt t="14431" x="5511800" y="1543050"/>
          <p14:tracePt t="14449" x="5518150" y="1549400"/>
          <p14:tracePt t="14465" x="5524500" y="1555750"/>
          <p14:tracePt t="14481" x="5524500" y="1574800"/>
          <p14:tracePt t="14498" x="5530850" y="1600200"/>
          <p14:tracePt t="14515" x="5530850" y="1631950"/>
          <p14:tracePt t="14531" x="5530850" y="1676400"/>
          <p14:tracePt t="14548" x="5530850" y="1720850"/>
          <p14:tracePt t="14565" x="5530850" y="1771650"/>
          <p14:tracePt t="14581" x="5505450" y="1816100"/>
          <p14:tracePt t="14598" x="5486400" y="1854200"/>
          <p14:tracePt t="14615" x="5480050" y="1892300"/>
          <p14:tracePt t="14632" x="5467350" y="1943100"/>
          <p14:tracePt t="14648" x="5467350" y="1949450"/>
          <p14:tracePt t="15232" x="5467350" y="1955800"/>
          <p14:tracePt t="15256" x="5467350" y="1962150"/>
          <p14:tracePt t="16617" x="5473700" y="1962150"/>
          <p14:tracePt t="16625" x="5480050" y="1968500"/>
          <p14:tracePt t="16633" x="5492750" y="1974850"/>
          <p14:tracePt t="16647" x="5505450" y="1981200"/>
          <p14:tracePt t="16664" x="5511800" y="1987550"/>
          <p14:tracePt t="16681" x="5530850" y="2006600"/>
          <p14:tracePt t="16697" x="5549900" y="2019300"/>
          <p14:tracePt t="16714" x="5575300" y="2038350"/>
          <p14:tracePt t="16731" x="5600700" y="2051050"/>
          <p14:tracePt t="16747" x="5613400" y="2057400"/>
          <p14:tracePt t="16764" x="5632450" y="2076450"/>
          <p14:tracePt t="16781" x="5651500" y="2076450"/>
          <p14:tracePt t="16798" x="5664200" y="2076450"/>
          <p14:tracePt t="16873" x="5657850" y="2070100"/>
          <p14:tracePt t="16881" x="5645150" y="2051050"/>
          <p14:tracePt t="16889" x="5626100" y="2025650"/>
          <p14:tracePt t="16899" x="5613400" y="2000250"/>
          <p14:tracePt t="16914" x="5562600" y="1962150"/>
          <p14:tracePt t="16930" x="5549900" y="1943100"/>
          <p14:tracePt t="16947" x="5537200" y="1943100"/>
          <p14:tracePt t="17033" x="5537200" y="1936750"/>
          <p14:tracePt t="17065" x="5543550" y="1936750"/>
          <p14:tracePt t="17073" x="5549900" y="1936750"/>
          <p14:tracePt t="17082" x="5562600" y="1936750"/>
          <p14:tracePt t="17098" x="5581650" y="1936750"/>
          <p14:tracePt t="17114" x="5600700" y="1949450"/>
          <p14:tracePt t="17131" x="5613400" y="1968500"/>
          <p14:tracePt t="17147" x="5626100" y="1987550"/>
          <p14:tracePt t="17164" x="5645150" y="2019300"/>
          <p14:tracePt t="17181" x="5651500" y="2038350"/>
          <p14:tracePt t="17197" x="5676900" y="2076450"/>
          <p14:tracePt t="17214" x="5689600" y="2095500"/>
          <p14:tracePt t="17230" x="5695950" y="2114550"/>
          <p14:tracePt t="17247" x="5702300" y="2127250"/>
          <p14:tracePt t="17264" x="5708650" y="2133600"/>
          <p14:tracePt t="17281" x="5727700" y="2139950"/>
          <p14:tracePt t="17298" x="5746750" y="2139950"/>
          <p14:tracePt t="17314" x="5753100" y="2146300"/>
          <p14:tracePt t="17331" x="5772150" y="2146300"/>
          <p14:tracePt t="17347" x="5803900" y="2159000"/>
          <p14:tracePt t="17364" x="5816600" y="2165350"/>
          <p14:tracePt t="17380" x="5842000" y="2171700"/>
          <p14:tracePt t="17397" x="5867400" y="2171700"/>
          <p14:tracePt t="17414" x="5899150" y="2171700"/>
          <p14:tracePt t="17430" x="5924550" y="2171700"/>
          <p14:tracePt t="17447" x="5943600" y="2171700"/>
          <p14:tracePt t="17464" x="5962650" y="2171700"/>
          <p14:tracePt t="17481" x="5981700" y="2171700"/>
          <p14:tracePt t="17497" x="5994400" y="2171700"/>
          <p14:tracePt t="17514" x="6013450" y="2171700"/>
          <p14:tracePt t="17530" x="6026150" y="2178050"/>
          <p14:tracePt t="17547" x="6045200" y="2184400"/>
          <p14:tracePt t="17564" x="6057900" y="2190750"/>
          <p14:tracePt t="17580" x="6064250" y="2203450"/>
          <p14:tracePt t="17597" x="6083300" y="2209800"/>
          <p14:tracePt t="17614" x="6089650" y="2216150"/>
          <p14:tracePt t="17630" x="6096000" y="2216150"/>
          <p14:tracePt t="17647" x="6108700" y="2222500"/>
          <p14:tracePt t="17664" x="6121400" y="2222500"/>
          <p14:tracePt t="17681" x="6140450" y="2222500"/>
          <p14:tracePt t="17697" x="6159500" y="2222500"/>
          <p14:tracePt t="17714" x="6197600" y="2222500"/>
          <p14:tracePt t="17730" x="6229350" y="2222500"/>
          <p14:tracePt t="17747" x="6299200" y="2203450"/>
          <p14:tracePt t="17764" x="6375400" y="2184400"/>
          <p14:tracePt t="17781" x="6438900" y="2171700"/>
          <p14:tracePt t="17797" x="6464300" y="2159000"/>
          <p14:tracePt t="17814" x="6483350" y="2159000"/>
          <p14:tracePt t="17830" x="6496050" y="2159000"/>
          <p14:tracePt t="17847" x="6508750" y="2159000"/>
          <p14:tracePt t="17864" x="6527800" y="2159000"/>
          <p14:tracePt t="17866" x="6534150" y="2159000"/>
          <p14:tracePt t="17880" x="6540500" y="2159000"/>
          <p14:tracePt t="17921" x="6546850" y="2159000"/>
          <p14:tracePt t="17993" x="6540500" y="2159000"/>
          <p14:tracePt t="18001" x="6496050" y="2159000"/>
          <p14:tracePt t="18009" x="6445250" y="2159000"/>
          <p14:tracePt t="18017" x="6400800" y="2159000"/>
          <p14:tracePt t="18030" x="6337300" y="2178050"/>
          <p14:tracePt t="18047" x="6235700" y="2190750"/>
          <p14:tracePt t="18064" x="6165850" y="2197100"/>
          <p14:tracePt t="18081" x="6089650" y="2197100"/>
          <p14:tracePt t="18097" x="6070600" y="2197100"/>
          <p14:tracePt t="18114" x="6057900" y="2197100"/>
          <p14:tracePt t="18130" x="6051550" y="2197100"/>
          <p14:tracePt t="18170" x="6051550" y="2190750"/>
          <p14:tracePt t="18185" x="6057900" y="2171700"/>
          <p14:tracePt t="18197" x="6096000" y="2159000"/>
          <p14:tracePt t="18214" x="6184900" y="2133600"/>
          <p14:tracePt t="18230" x="6267450" y="2114550"/>
          <p14:tracePt t="18247" x="6305550" y="2114550"/>
          <p14:tracePt t="18263" x="6324600" y="2114550"/>
          <p14:tracePt t="18280" x="6343650" y="2114550"/>
          <p14:tracePt t="18297" x="6350000" y="2114550"/>
          <p14:tracePt t="18314" x="6356350" y="2114550"/>
          <p14:tracePt t="18330" x="6362700" y="2114550"/>
          <p14:tracePt t="18402" x="6356350" y="2114550"/>
          <p14:tracePt t="18410" x="6330950" y="2114550"/>
          <p14:tracePt t="18418" x="6299200" y="2114550"/>
          <p14:tracePt t="18430" x="6280150" y="2114550"/>
          <p14:tracePt t="18447" x="6229350" y="2114550"/>
          <p14:tracePt t="18463" x="6203950" y="2108200"/>
          <p14:tracePt t="18480" x="6184900" y="2089150"/>
          <p14:tracePt t="18497" x="6178550" y="2082800"/>
          <p14:tracePt t="18514" x="6178550" y="2044700"/>
          <p14:tracePt t="18530" x="6178550" y="2019300"/>
          <p14:tracePt t="18547" x="6197600" y="1987550"/>
          <p14:tracePt t="18563" x="6229350" y="1962150"/>
          <p14:tracePt t="18580" x="6248400" y="1949450"/>
          <p14:tracePt t="18597" x="6261100" y="1943100"/>
          <p14:tracePt t="18613" x="6267450" y="1943100"/>
          <p14:tracePt t="18630" x="6273800" y="1936750"/>
          <p14:tracePt t="18647" x="6280150" y="1930400"/>
          <p14:tracePt t="18663" x="6299200" y="1924050"/>
          <p14:tracePt t="18680" x="6318250" y="1917700"/>
          <p14:tracePt t="18697" x="6324600" y="1905000"/>
          <p14:tracePt t="18714" x="6330950" y="1905000"/>
          <p14:tracePt t="18818" x="6318250" y="1905000"/>
          <p14:tracePt t="18826" x="6292850" y="1911350"/>
          <p14:tracePt t="18834" x="6267450" y="1936750"/>
          <p14:tracePt t="18847" x="6229350" y="1949450"/>
          <p14:tracePt t="18863" x="6127750" y="1987550"/>
          <p14:tracePt t="18866" x="6070600" y="1987550"/>
          <p14:tracePt t="18880" x="6019800" y="1993900"/>
          <p14:tracePt t="18896" x="5918200" y="2006600"/>
          <p14:tracePt t="18914" x="5861050" y="2006600"/>
          <p14:tracePt t="18930" x="5842000" y="2006600"/>
          <p14:tracePt t="18947" x="5835650" y="1968500"/>
          <p14:tracePt t="18963" x="5835650" y="1905000"/>
          <p14:tracePt t="18980" x="5835650" y="1841500"/>
          <p14:tracePt t="18996" x="5848350" y="1784350"/>
          <p14:tracePt t="19013" x="5930900" y="1701800"/>
          <p14:tracePt t="19030" x="6007100" y="1644650"/>
          <p14:tracePt t="19047" x="6083300" y="1619250"/>
          <p14:tracePt t="19063" x="6165850" y="1606550"/>
          <p14:tracePt t="19080" x="6229350" y="1606550"/>
          <p14:tracePt t="19096" x="6292850" y="1606550"/>
          <p14:tracePt t="19113" x="6337300" y="1606550"/>
          <p14:tracePt t="19130" x="6388100" y="1606550"/>
          <p14:tracePt t="19147" x="6426200" y="1606550"/>
          <p14:tracePt t="19163" x="6445250" y="1606550"/>
          <p14:tracePt t="19180" x="6464300" y="1619250"/>
          <p14:tracePt t="19196" x="6470650" y="1638300"/>
          <p14:tracePt t="19213" x="6483350" y="1663700"/>
          <p14:tracePt t="19230" x="6489700" y="1695450"/>
          <p14:tracePt t="19246" x="6489700" y="1714500"/>
          <p14:tracePt t="19263" x="6489700" y="1727200"/>
          <p14:tracePt t="19280" x="6489700" y="1739900"/>
          <p14:tracePt t="19297" x="6470650" y="1765300"/>
          <p14:tracePt t="19314" x="6369050" y="1828800"/>
          <p14:tracePt t="19330" x="6305550" y="1854200"/>
          <p14:tracePt t="19346" x="6235700" y="1879600"/>
          <p14:tracePt t="19363" x="6197600" y="1885950"/>
          <p14:tracePt t="19380" x="6172200" y="1885950"/>
          <p14:tracePt t="19396" x="6159500" y="1885950"/>
          <p14:tracePt t="19874" x="6165850" y="1885950"/>
          <p14:tracePt t="19882" x="6172200" y="1885950"/>
          <p14:tracePt t="20226" x="6178550" y="1885950"/>
          <p14:tracePt t="20234" x="6184900" y="1885950"/>
          <p14:tracePt t="20246" x="6184900" y="1892300"/>
          <p14:tracePt t="20263" x="6191250" y="1892300"/>
          <p14:tracePt t="20619" x="6197600" y="1892300"/>
          <p14:tracePt t="20627" x="6197600" y="1898650"/>
          <p14:tracePt t="20643" x="6210300" y="1905000"/>
          <p14:tracePt t="20651" x="6216650" y="1905000"/>
          <p14:tracePt t="20663" x="6216650" y="1911350"/>
          <p14:tracePt t="20679" x="6235700" y="1917700"/>
          <p14:tracePt t="20696" x="6235700" y="1924050"/>
          <p14:tracePt t="20713" x="6235700" y="1930400"/>
          <p14:tracePt t="20729" x="6242050" y="1936750"/>
          <p14:tracePt t="21387" x="6223000" y="1943100"/>
          <p14:tracePt t="21395" x="6203950" y="1949450"/>
          <p14:tracePt t="21403" x="6178550" y="1962150"/>
          <p14:tracePt t="21412" x="6140450" y="1987550"/>
          <p14:tracePt t="21429" x="6045200" y="2032000"/>
          <p14:tracePt t="21446" x="5988050" y="2063750"/>
          <p14:tracePt t="21463" x="5962650" y="2070100"/>
          <p14:tracePt t="21479" x="5962650" y="2076450"/>
          <p14:tracePt t="21523" x="5956300" y="2076450"/>
          <p14:tracePt t="21531" x="5949950" y="2089150"/>
          <p14:tracePt t="21546" x="5943600" y="2095500"/>
          <p14:tracePt t="21563" x="5943600" y="2108200"/>
          <p14:tracePt t="21579" x="5943600" y="2139950"/>
          <p14:tracePt t="21596" x="5943600" y="2165350"/>
          <p14:tracePt t="21612" x="5943600" y="2184400"/>
          <p14:tracePt t="21629" x="5943600" y="2216150"/>
          <p14:tracePt t="21646" x="5943600" y="2254250"/>
          <p14:tracePt t="21662" x="5943600" y="2279650"/>
          <p14:tracePt t="21679" x="5943600" y="2311400"/>
          <p14:tracePt t="21696" x="5930900" y="2374900"/>
          <p14:tracePt t="21712" x="5886450" y="2451100"/>
          <p14:tracePt t="21729" x="5822950" y="2552700"/>
          <p14:tracePt t="21746" x="5715000" y="2705100"/>
          <p14:tracePt t="21763" x="5537200" y="2971800"/>
          <p14:tracePt t="21780" x="5403850" y="3162300"/>
          <p14:tracePt t="21796" x="5295900" y="3340100"/>
          <p14:tracePt t="21812" x="5219700" y="3479800"/>
          <p14:tracePt t="21829" x="5156200" y="3575050"/>
          <p14:tracePt t="21846" x="5124450" y="3644900"/>
          <p14:tracePt t="21862" x="5105400" y="3689350"/>
          <p14:tracePt t="21879" x="5080000" y="3733800"/>
          <p14:tracePt t="21895" x="5048250" y="3765550"/>
          <p14:tracePt t="21912" x="5022850" y="3797300"/>
          <p14:tracePt t="21929" x="4997450" y="3829050"/>
          <p14:tracePt t="21945" x="4940300" y="3860800"/>
          <p14:tracePt t="21962" x="4895850" y="3886200"/>
          <p14:tracePt t="21979" x="4838700" y="3911600"/>
          <p14:tracePt t="21995" x="4806950" y="3917950"/>
          <p14:tracePt t="22012" x="4724400" y="3949700"/>
          <p14:tracePt t="22029" x="4584700" y="3981450"/>
          <p14:tracePt t="22045" x="4445000" y="4006850"/>
          <p14:tracePt t="22062" x="4305300" y="4025900"/>
          <p14:tracePt t="22079" x="4197350" y="4032250"/>
          <p14:tracePt t="22095" x="4121150" y="4032250"/>
          <p14:tracePt t="22112" x="4044950" y="4032250"/>
          <p14:tracePt t="22129" x="3956050" y="4032250"/>
          <p14:tracePt t="22145" x="3829050" y="4032250"/>
          <p14:tracePt t="22163" x="3657600" y="4032250"/>
          <p14:tracePt t="22179" x="3581400" y="4032250"/>
          <p14:tracePt t="22195" x="3524250" y="4032250"/>
          <p14:tracePt t="22212" x="3460750" y="4032250"/>
          <p14:tracePt t="22229" x="3416300" y="4032250"/>
          <p14:tracePt t="22245" x="3384550" y="4032250"/>
          <p14:tracePt t="22262" x="3352800" y="4032250"/>
          <p14:tracePt t="22279" x="3340100" y="4019550"/>
          <p14:tracePt t="22296" x="3314700" y="4013200"/>
          <p14:tracePt t="22312" x="3295650" y="4000500"/>
          <p14:tracePt t="22329" x="3282950" y="3994150"/>
          <p14:tracePt t="22345" x="3270250" y="3994150"/>
          <p14:tracePt t="22362" x="3257550" y="3987800"/>
          <p14:tracePt t="22364" x="3251200" y="3981450"/>
          <p14:tracePt t="22379" x="3238500" y="3975100"/>
          <p14:tracePt t="22396" x="3232150" y="3968750"/>
          <p14:tracePt t="22412" x="3213100" y="3968750"/>
          <p14:tracePt t="22429" x="3206750" y="3962400"/>
          <p14:tracePt t="22445" x="3200400" y="3962400"/>
          <p14:tracePt t="22462" x="3194050" y="3956050"/>
          <p14:tracePt t="22479" x="3194050" y="3943350"/>
          <p14:tracePt t="22495" x="3187700" y="3937000"/>
          <p14:tracePt t="22512" x="3181350" y="3924300"/>
          <p14:tracePt t="22529" x="3181350" y="3905250"/>
          <p14:tracePt t="22545" x="3181350" y="3892550"/>
          <p14:tracePt t="22562" x="3181350" y="3886200"/>
          <p14:tracePt t="22579" x="3181350" y="3873500"/>
          <p14:tracePt t="22596" x="3181350" y="3848100"/>
          <p14:tracePt t="22612" x="3181350" y="3835400"/>
          <p14:tracePt t="22629" x="3206750" y="3810000"/>
          <p14:tracePt t="22645" x="3225800" y="3790950"/>
          <p14:tracePt t="22662" x="3257550" y="3759200"/>
          <p14:tracePt t="22679" x="3289300" y="3733800"/>
          <p14:tracePt t="22695" x="3340100" y="3695700"/>
          <p14:tracePt t="22712" x="3359150" y="3683000"/>
          <p14:tracePt t="22728" x="3365500" y="3683000"/>
          <p14:tracePt t="22762" x="3409950" y="3676650"/>
          <p14:tracePt t="22779" x="3486150" y="3676650"/>
          <p14:tracePt t="22797" x="3657600" y="3676650"/>
          <p14:tracePt t="22812" x="3714750" y="3676650"/>
          <p14:tracePt t="22829" x="3771900" y="3676650"/>
          <p14:tracePt t="22845" x="3778250" y="3676650"/>
          <p14:tracePt t="22980" x="3790950" y="3676650"/>
          <p14:tracePt t="22988" x="3803650" y="3670300"/>
          <p14:tracePt t="22997" x="3822700" y="3663950"/>
          <p14:tracePt t="23012" x="3879850" y="3651250"/>
          <p14:tracePt t="23029" x="3924300" y="3632200"/>
          <p14:tracePt t="23045" x="3975100" y="3619500"/>
          <p14:tracePt t="23062" x="3981450" y="3613150"/>
          <p14:tracePt t="23078" x="3987800" y="3613150"/>
          <p14:tracePt t="23095" x="3994150" y="3613150"/>
          <p14:tracePt t="23268" x="4006850" y="3613150"/>
          <p14:tracePt t="23284" x="4019550" y="3613150"/>
          <p14:tracePt t="23292" x="4038600" y="3613150"/>
          <p14:tracePt t="23300" x="4057650" y="3613150"/>
          <p14:tracePt t="23312" x="4070350" y="3613150"/>
          <p14:tracePt t="23329" x="4095750" y="3613150"/>
          <p14:tracePt t="23345" x="4114800" y="3613150"/>
          <p14:tracePt t="23362" x="4152900" y="3613150"/>
          <p14:tracePt t="23364" x="4159250" y="3613150"/>
          <p14:tracePt t="23379" x="4178300" y="3613150"/>
          <p14:tracePt t="23396" x="4197350" y="3613150"/>
          <p14:tracePt t="23412" x="4203700" y="3613150"/>
          <p14:tracePt t="23429" x="4222750" y="3613150"/>
          <p14:tracePt t="23462" x="4235450" y="3613150"/>
          <p14:tracePt t="23478" x="4241800" y="3613150"/>
          <p14:tracePt t="23495" x="4267200" y="3613150"/>
          <p14:tracePt t="23512" x="4286250" y="3613150"/>
          <p14:tracePt t="23528" x="4305300" y="3613150"/>
          <p14:tracePt t="23545" x="4318000" y="3613150"/>
          <p14:tracePt t="23562" x="4330700" y="3613150"/>
          <p14:tracePt t="23579" x="4349750" y="3613150"/>
          <p14:tracePt t="23595" x="4362450" y="3613150"/>
          <p14:tracePt t="23612" x="4406900" y="3613150"/>
          <p14:tracePt t="23628" x="4432300" y="3613150"/>
          <p14:tracePt t="23645" x="4464050" y="3613150"/>
          <p14:tracePt t="23662" x="4508500" y="3613150"/>
          <p14:tracePt t="23678" x="4552950" y="3613150"/>
          <p14:tracePt t="23695" x="4603750" y="3613150"/>
          <p14:tracePt t="23712" x="4679950" y="3613150"/>
          <p14:tracePt t="23728" x="4787900" y="3613150"/>
          <p14:tracePt t="23745" x="4921250" y="3613150"/>
          <p14:tracePt t="23762" x="5073650" y="3613150"/>
          <p14:tracePt t="23778" x="5200650" y="3613150"/>
          <p14:tracePt t="23795" x="5283200" y="3613150"/>
          <p14:tracePt t="23812" x="5314950" y="3613150"/>
          <p14:tracePt t="23830" x="5321300" y="3613150"/>
          <p14:tracePt t="24020" x="5327650" y="3613150"/>
          <p14:tracePt t="24052" x="5334000" y="3613150"/>
          <p14:tracePt t="24060" x="5346700" y="3613150"/>
          <p14:tracePt t="24076" x="5353050" y="3613150"/>
          <p14:tracePt t="24084" x="5359400" y="3613150"/>
          <p14:tracePt t="24095" x="5365750" y="3613150"/>
          <p14:tracePt t="24111" x="5372100" y="3613150"/>
          <p14:tracePt t="24204" x="5365750" y="3613150"/>
          <p14:tracePt t="24212" x="5353050" y="3613150"/>
          <p14:tracePt t="24220" x="5334000" y="3613150"/>
          <p14:tracePt t="24230" x="5308600" y="3613150"/>
          <p14:tracePt t="24245" x="5283200" y="3613150"/>
          <p14:tracePt t="24261" x="5257800" y="3613150"/>
          <p14:tracePt t="24278" x="5226050" y="3613150"/>
          <p14:tracePt t="24295" x="5149850" y="3613150"/>
          <p14:tracePt t="24311" x="5060950" y="3613150"/>
          <p14:tracePt t="24328" x="4921250" y="3613150"/>
          <p14:tracePt t="24345" x="4787900" y="3613150"/>
          <p14:tracePt t="24361" x="4667250" y="3619500"/>
          <p14:tracePt t="24363" x="4635500" y="3625850"/>
          <p14:tracePt t="24378" x="4610100" y="3625850"/>
          <p14:tracePt t="24395" x="4584700" y="3625850"/>
          <p14:tracePt t="24411" x="4578350" y="3632200"/>
          <p14:tracePt t="24452" x="4572000" y="3632200"/>
          <p14:tracePt t="24461" x="4572000" y="3638550"/>
          <p14:tracePt t="24478" x="4572000" y="3644900"/>
          <p14:tracePt t="24581" x="4565650" y="3644900"/>
          <p14:tracePt t="24597" x="4552950" y="3644900"/>
          <p14:tracePt t="24605" x="4546600" y="3644900"/>
          <p14:tracePt t="24614" x="4533900" y="3644900"/>
          <p14:tracePt t="24629" x="4489450" y="3632200"/>
          <p14:tracePt t="24645" x="4419600" y="3606800"/>
          <p14:tracePt t="24661" x="4356100" y="3594100"/>
          <p14:tracePt t="24678" x="4298950" y="3594100"/>
          <p14:tracePt t="24695" x="4260850" y="3594100"/>
          <p14:tracePt t="24711" x="4229100" y="3594100"/>
          <p14:tracePt t="24728" x="4191000" y="3594100"/>
          <p14:tracePt t="24745" x="4146550" y="3594100"/>
          <p14:tracePt t="24761" x="4102100" y="3613150"/>
          <p14:tracePt t="24778" x="4044950" y="3644900"/>
          <p14:tracePt t="24795" x="3949700" y="3689350"/>
          <p14:tracePt t="24811" x="3854450" y="3733800"/>
          <p14:tracePt t="24828" x="3803650" y="3752850"/>
          <p14:tracePt t="24845" x="3752850" y="3765550"/>
          <p14:tracePt t="24862" x="3695700" y="3771900"/>
          <p14:tracePt t="24878" x="3606800" y="3797300"/>
          <p14:tracePt t="24895" x="3517900" y="3816350"/>
          <p14:tracePt t="24911" x="3448050" y="3822700"/>
          <p14:tracePt t="24928" x="3384550" y="3829050"/>
          <p14:tracePt t="24945" x="3352800" y="3829050"/>
          <p14:tracePt t="24961" x="3314700" y="3829050"/>
          <p14:tracePt t="24978" x="3270250" y="3810000"/>
          <p14:tracePt t="24995" x="3238500" y="3778250"/>
          <p14:tracePt t="25011" x="3213100" y="3746500"/>
          <p14:tracePt t="25028" x="3200400" y="3721100"/>
          <p14:tracePt t="25045" x="3200400" y="3670300"/>
          <p14:tracePt t="25061" x="3200400" y="3632200"/>
          <p14:tracePt t="25078" x="3200400" y="3613150"/>
          <p14:tracePt t="25094" x="3200400" y="3594100"/>
          <p14:tracePt t="25111" x="3232150" y="3549650"/>
          <p14:tracePt t="25128" x="3270250" y="3517900"/>
          <p14:tracePt t="25144" x="3302000" y="3492500"/>
          <p14:tracePt t="25161" x="3352800" y="3454400"/>
          <p14:tracePt t="25178" x="3409950" y="3435350"/>
          <p14:tracePt t="25194" x="3441700" y="3409950"/>
          <p14:tracePt t="25211" x="3498850" y="3390900"/>
          <p14:tracePt t="25228" x="3562350" y="3352800"/>
          <p14:tracePt t="25245" x="3683000" y="3302000"/>
          <p14:tracePt t="25262" x="3759200" y="3295650"/>
          <p14:tracePt t="25278" x="3816350" y="3289300"/>
          <p14:tracePt t="25295" x="3860800" y="3289300"/>
          <p14:tracePt t="25311" x="3917950" y="3282950"/>
          <p14:tracePt t="25328" x="3987800" y="3276600"/>
          <p14:tracePt t="25345" x="4076700" y="3251200"/>
          <p14:tracePt t="25362" x="4146550" y="3238500"/>
          <p14:tracePt t="25378" x="4197350" y="3225800"/>
          <p14:tracePt t="25394" x="4241800" y="3219450"/>
          <p14:tracePt t="25411" x="4298950" y="3206750"/>
          <p14:tracePt t="25428" x="4368800" y="3200400"/>
          <p14:tracePt t="25445" x="4521200" y="3181350"/>
          <p14:tracePt t="25461" x="4610100" y="3181350"/>
          <p14:tracePt t="25478" x="4673600" y="3181350"/>
          <p14:tracePt t="25495" x="4737100" y="3181350"/>
          <p14:tracePt t="25511" x="4826000" y="3181350"/>
          <p14:tracePt t="25528" x="4883150" y="3200400"/>
          <p14:tracePt t="25544" x="4927600" y="3238500"/>
          <p14:tracePt t="25561" x="4946650" y="3251200"/>
          <p14:tracePt t="25578" x="4953000" y="3270250"/>
          <p14:tracePt t="25594" x="4959350" y="3276600"/>
          <p14:tracePt t="25611" x="4965700" y="3282950"/>
          <p14:tracePt t="25685" x="4972050" y="3282950"/>
          <p14:tracePt t="25693" x="5010150" y="3289300"/>
          <p14:tracePt t="25701" x="5035550" y="3314700"/>
          <p14:tracePt t="25711" x="5060950" y="3327400"/>
          <p14:tracePt t="25728" x="5105400" y="3340100"/>
          <p14:tracePt t="25744" x="5168900" y="3352800"/>
          <p14:tracePt t="25761" x="5264150" y="3371850"/>
          <p14:tracePt t="25778" x="5391150" y="3390900"/>
          <p14:tracePt t="25795" x="5537200" y="3390900"/>
          <p14:tracePt t="25811" x="5689600" y="3390900"/>
          <p14:tracePt t="25828" x="5765800" y="3390900"/>
          <p14:tracePt t="25845" x="5797550" y="3403600"/>
          <p14:tracePt t="25861" x="5822950" y="3409950"/>
          <p14:tracePt t="25878" x="5848350" y="3422650"/>
          <p14:tracePt t="25894" x="5899150" y="3435350"/>
          <p14:tracePt t="25911" x="5956300" y="3448050"/>
          <p14:tracePt t="25928" x="6019800" y="3460750"/>
          <p14:tracePt t="25944" x="6051550" y="3467100"/>
          <p14:tracePt t="25961" x="6064250" y="3467100"/>
          <p14:tracePt t="25977" x="6070600" y="3473450"/>
          <p14:tracePt t="26011" x="6076950" y="3473450"/>
          <p14:tracePt t="26027" x="6083300" y="3473450"/>
          <p14:tracePt t="26045" x="6102350" y="3473450"/>
          <p14:tracePt t="26061" x="6121400" y="3473450"/>
          <p14:tracePt t="26078" x="6146800" y="3473450"/>
          <p14:tracePt t="26094" x="6172200" y="3473450"/>
          <p14:tracePt t="26111" x="6191250" y="3467100"/>
          <p14:tracePt t="26127" x="6216650" y="3454400"/>
          <p14:tracePt t="26144" x="6242050" y="3448050"/>
          <p14:tracePt t="26161" x="6248400" y="3441700"/>
          <p14:tracePt t="26194" x="6254750" y="3441700"/>
          <p14:tracePt t="26211" x="6261100" y="3441700"/>
          <p14:tracePt t="26926" x="6261100" y="3448050"/>
          <p14:tracePt t="26934" x="6261100" y="3454400"/>
          <p14:tracePt t="26944" x="6254750" y="3454400"/>
          <p14:tracePt t="26960" x="6254750" y="3473450"/>
          <p14:tracePt t="26977" x="6254750" y="3479800"/>
          <p14:tracePt t="26994" x="6254750" y="3486150"/>
          <p14:tracePt t="27027" x="6254750" y="3498850"/>
          <p14:tracePt t="27044" x="6254750" y="3517900"/>
          <p14:tracePt t="27060" x="6254750" y="3536950"/>
          <p14:tracePt t="27078" x="6254750" y="3556000"/>
          <p14:tracePt t="27094" x="6254750" y="3562350"/>
          <p14:tracePt t="27111" x="6254750" y="3568700"/>
          <p14:tracePt t="27144" x="6254750" y="3587750"/>
          <p14:tracePt t="27161" x="6273800" y="3594100"/>
          <p14:tracePt t="27177" x="6286500" y="3600450"/>
          <p14:tracePt t="27194" x="6292850" y="3606800"/>
          <p14:tracePt t="27294" x="6299200" y="3606800"/>
          <p14:tracePt t="27302" x="6305550" y="3606800"/>
          <p14:tracePt t="27311" x="6311900" y="3606800"/>
          <p14:tracePt t="27327" x="6318250" y="3606800"/>
          <p14:tracePt t="27344" x="6324600" y="3613150"/>
          <p14:tracePt t="29023" x="6324600" y="3619500"/>
          <p14:tracePt t="30455" x="6324600" y="3625850"/>
          <p14:tracePt t="30463" x="6330950" y="3625850"/>
          <p14:tracePt t="31640" x="6337300" y="3651250"/>
          <p14:tracePt t="31648" x="6337300" y="3670300"/>
          <p14:tracePt t="31659" x="6337300" y="3689350"/>
          <p14:tracePt t="31676" x="6337300" y="3733800"/>
          <p14:tracePt t="31692" x="6330950" y="3797300"/>
          <p14:tracePt t="31709" x="6324600" y="3867150"/>
          <p14:tracePt t="31725" x="6292850" y="3987800"/>
          <p14:tracePt t="31742" x="6242050" y="4159250"/>
          <p14:tracePt t="31759" x="6178550" y="4337050"/>
          <p14:tracePt t="31776" x="6102350" y="4514850"/>
          <p14:tracePt t="31793" x="6089650" y="4546600"/>
          <p14:tracePt t="31809" x="6089650" y="4565650"/>
          <p14:tracePt t="31826" x="6089650" y="4591050"/>
          <p14:tracePt t="31842" x="6076950" y="4610100"/>
          <p14:tracePt t="31859" x="6051550" y="4673600"/>
          <p14:tracePt t="31876" x="6007100" y="4749800"/>
          <p14:tracePt t="31892" x="5994400" y="4794250"/>
          <p14:tracePt t="31910" x="5994400" y="4832350"/>
          <p14:tracePt t="31926" x="5994400" y="4864100"/>
          <p14:tracePt t="31942" x="5969000" y="4953000"/>
          <p14:tracePt t="31959" x="5905500" y="5130800"/>
          <p14:tracePt t="31976" x="5842000" y="5226050"/>
          <p14:tracePt t="31993" x="5803900" y="5270500"/>
          <p14:tracePt t="32009" x="5772150" y="5308600"/>
          <p14:tracePt t="32025" x="5746750" y="5340350"/>
          <p14:tracePt t="32042" x="5715000" y="5384800"/>
          <p14:tracePt t="32059" x="5676900" y="5429250"/>
          <p14:tracePt t="32075" x="5638800" y="5454650"/>
          <p14:tracePt t="32092" x="5626100" y="5454650"/>
          <p14:tracePt t="32109" x="5607050" y="5461000"/>
          <p14:tracePt t="32126" x="5562600" y="5467350"/>
          <p14:tracePt t="32142" x="5530850" y="5467350"/>
          <p14:tracePt t="32159" x="5492750" y="5467350"/>
          <p14:tracePt t="32176" x="5429250" y="5461000"/>
          <p14:tracePt t="32192" x="5410200" y="5454650"/>
          <p14:tracePt t="32209" x="5359400" y="5448300"/>
          <p14:tracePt t="32225" x="5327650" y="5429250"/>
          <p14:tracePt t="32242" x="5270500" y="5397500"/>
          <p14:tracePt t="32259" x="5226050" y="5372100"/>
          <p14:tracePt t="32275" x="5194300" y="5346700"/>
          <p14:tracePt t="32292" x="5149850" y="5314950"/>
          <p14:tracePt t="32309" x="5111750" y="5270500"/>
          <p14:tracePt t="32325" x="5092700" y="5238750"/>
          <p14:tracePt t="32342" x="5080000" y="5207000"/>
          <p14:tracePt t="32359" x="5060950" y="5168900"/>
          <p14:tracePt t="32361" x="5060950" y="5162550"/>
          <p14:tracePt t="32375" x="5054600" y="5162550"/>
          <p14:tracePt t="32392" x="5048250" y="5156200"/>
          <p14:tracePt t="32409" x="5041900" y="5149850"/>
          <p14:tracePt t="32425" x="5041900" y="5137150"/>
          <p14:tracePt t="32442" x="5041900" y="5130800"/>
          <p14:tracePt t="32475" x="5041900" y="5124450"/>
          <p14:tracePt t="32496" x="5035550" y="5118100"/>
          <p14:tracePt t="32509" x="5035550" y="5111750"/>
          <p14:tracePt t="32680" x="5035550" y="5124450"/>
          <p14:tracePt t="32688" x="5035550" y="5143500"/>
          <p14:tracePt t="32696" x="5041900" y="5156200"/>
          <p14:tracePt t="32708" x="5048250" y="5175250"/>
          <p14:tracePt t="32725" x="5060950" y="5207000"/>
          <p14:tracePt t="32742" x="5073650" y="5219700"/>
          <p14:tracePt t="32758" x="5080000" y="5232400"/>
          <p14:tracePt t="32776" x="5080000" y="5245100"/>
          <p14:tracePt t="32792" x="5080000" y="5251450"/>
          <p14:tracePt t="32809" x="5080000" y="5257800"/>
          <p14:tracePt t="32825" x="5080000" y="5264150"/>
          <p14:tracePt t="32842" x="5080000" y="5276850"/>
          <p14:tracePt t="32859" x="5080000" y="5283200"/>
          <p14:tracePt t="32875" x="5080000" y="5289550"/>
          <p14:tracePt t="32892" x="5080000" y="5295900"/>
          <p14:tracePt t="32929" x="5080000" y="5302250"/>
          <p14:tracePt t="32937" x="5080000" y="5308600"/>
          <p14:tracePt t="32953" x="5080000" y="5314950"/>
          <p14:tracePt t="33033" x="5080000" y="5321300"/>
          <p14:tracePt t="33041" x="5080000" y="5327650"/>
          <p14:tracePt t="33065" x="5080000" y="5334000"/>
          <p14:tracePt t="33081" x="5080000" y="5340350"/>
          <p14:tracePt t="33105" x="5080000" y="5346700"/>
          <p14:tracePt t="33113" x="5080000" y="5353050"/>
          <p14:tracePt t="33121" x="5080000" y="5359400"/>
          <p14:tracePt t="33321" x="5067300" y="5365750"/>
          <p14:tracePt t="33337" x="5060950" y="5365750"/>
          <p14:tracePt t="33345" x="5054600" y="5365750"/>
          <p14:tracePt t="33369" x="5048250" y="5365750"/>
          <p14:tracePt t="33529" x="5054600" y="5365750"/>
          <p14:tracePt t="33537" x="5060950" y="5365750"/>
          <p14:tracePt t="33545" x="5067300" y="5365750"/>
          <p14:tracePt t="33558" x="5080000" y="5365750"/>
          <p14:tracePt t="33575" x="5086350" y="5365750"/>
          <p14:tracePt t="33591" x="5092700" y="5365750"/>
          <p14:tracePt t="33641" x="5099050" y="5365750"/>
          <p14:tracePt t="33649" x="5105400" y="5365750"/>
          <p14:tracePt t="33658" x="5118100" y="5365750"/>
          <p14:tracePt t="33675" x="5143500" y="5365750"/>
          <p14:tracePt t="33692" x="5156200" y="5365750"/>
          <p14:tracePt t="33761" x="5149850" y="5365750"/>
          <p14:tracePt t="33769" x="5137150" y="5365750"/>
          <p14:tracePt t="33777" x="5124450" y="5365750"/>
          <p14:tracePt t="33791" x="5111750" y="5365750"/>
          <p14:tracePt t="33808" x="5092700" y="5365750"/>
          <p14:tracePt t="33825" x="5086350" y="5365750"/>
          <p14:tracePt t="34329" x="5080000" y="5365750"/>
          <p14:tracePt t="34337" x="5080000" y="5372100"/>
          <p14:tracePt t="34345" x="5080000" y="5378450"/>
          <p14:tracePt t="34358" x="5080000" y="5384800"/>
          <p14:tracePt t="34375" x="5080000" y="5397500"/>
          <p14:tracePt t="34391" x="5080000" y="5422900"/>
          <p14:tracePt t="34408" x="5080000" y="5435600"/>
          <p14:tracePt t="34425" x="5080000" y="5454650"/>
          <p14:tracePt t="34473" x="5080000" y="5461000"/>
          <p14:tracePt t="34481" x="5080000" y="5467350"/>
          <p14:tracePt t="34491" x="5080000" y="5473700"/>
          <p14:tracePt t="34508" x="5080000" y="5486400"/>
          <p14:tracePt t="34525" x="5080000" y="5499100"/>
          <p14:tracePt t="34541" x="5080000" y="5505450"/>
          <p14:tracePt t="34558" x="5067300" y="5524500"/>
          <p14:tracePt t="34591" x="5067300" y="5537200"/>
          <p14:tracePt t="34625" x="5060950" y="5549900"/>
          <p14:tracePt t="34658" x="5054600" y="5549900"/>
          <p14:tracePt t="34675" x="5054600" y="5556250"/>
          <p14:tracePt t="34825" x="5054600" y="5562600"/>
          <p14:tracePt t="34841" x="5060950" y="5568950"/>
          <p14:tracePt t="34857" x="5067300" y="5568950"/>
          <p14:tracePt t="34865" x="5073650" y="5575300"/>
          <p14:tracePt t="35546" x="5073650" y="5600700"/>
          <p14:tracePt t="35554" x="5067300" y="5607050"/>
          <p14:tracePt t="35562" x="5067300" y="5613400"/>
          <p14:tracePt t="35575" x="5067300" y="5626100"/>
          <p14:tracePt t="35591" x="5067300" y="5638800"/>
          <p14:tracePt t="35607" x="5060950" y="5645150"/>
          <p14:tracePt t="35624" x="5060950" y="5651500"/>
          <p14:tracePt t="35930" x="5060950" y="5657850"/>
          <p14:tracePt t="35938" x="5054600" y="5664200"/>
          <p14:tracePt t="35946" x="5048250" y="5683250"/>
          <p14:tracePt t="35957" x="5041900" y="5702300"/>
          <p14:tracePt t="35974" x="5041900" y="5715000"/>
          <p14:tracePt t="35991" x="5041900" y="5734050"/>
          <p14:tracePt t="36007" x="5041900" y="5746750"/>
          <p14:tracePt t="36024" x="5041900" y="5778500"/>
          <p14:tracePt t="36041" x="5041900" y="5803900"/>
          <p14:tracePt t="36058" x="5041900" y="5842000"/>
          <p14:tracePt t="36074" x="5041900" y="5848350"/>
          <p14:tracePt t="36091" x="5041900" y="5867400"/>
          <p14:tracePt t="36107" x="5041900" y="5880100"/>
          <p14:tracePt t="36124" x="5041900" y="5892800"/>
          <p14:tracePt t="36141" x="5041900" y="5905500"/>
          <p14:tracePt t="36157" x="5041900" y="5911850"/>
          <p14:tracePt t="36174" x="5041900" y="5924550"/>
          <p14:tracePt t="36191" x="5041900" y="5937250"/>
          <p14:tracePt t="36208" x="5041900" y="5943600"/>
          <p14:tracePt t="36490" x="5035550" y="5949950"/>
          <p14:tracePt t="36506" x="5022850" y="5949950"/>
          <p14:tracePt t="36514" x="5016500" y="5949950"/>
          <p14:tracePt t="36524" x="5010150" y="5949950"/>
          <p14:tracePt t="36540" x="4978400" y="5949950"/>
          <p14:tracePt t="36557" x="4959350" y="5949950"/>
          <p14:tracePt t="36574" x="4940300" y="5949950"/>
          <p14:tracePt t="36618" x="4933950" y="5949950"/>
          <p14:tracePt t="36626" x="4933950" y="5956300"/>
          <p14:tracePt t="36641" x="4927600" y="5969000"/>
          <p14:tracePt t="36658" x="4921250" y="5988050"/>
          <p14:tracePt t="36674" x="4921250" y="5994400"/>
          <p14:tracePt t="36691" x="4908550" y="6007100"/>
          <p14:tracePt t="36707" x="4902200" y="6026150"/>
          <p14:tracePt t="36740" x="4889500" y="6026150"/>
          <p14:tracePt t="36757" x="4889500" y="6032500"/>
          <p14:tracePt t="36774" x="4870450" y="6032500"/>
          <p14:tracePt t="36791" x="4857750" y="6032500"/>
          <p14:tracePt t="36807" x="4845050" y="6032500"/>
          <p14:tracePt t="36824" x="4813300" y="6032500"/>
          <p14:tracePt t="36840" x="4787900" y="6032500"/>
          <p14:tracePt t="36858" x="4762500" y="6032500"/>
          <p14:tracePt t="36875" x="4743450" y="6032500"/>
          <p14:tracePt t="36891" x="4724400" y="6019800"/>
          <p14:tracePt t="36907" x="4699000" y="6013450"/>
          <p14:tracePt t="36924" x="4692650" y="6007100"/>
          <p14:tracePt t="37179" x="4692650" y="6013450"/>
          <p14:tracePt t="37187" x="4692650" y="6019800"/>
          <p14:tracePt t="37339" x="4692650" y="6013450"/>
          <p14:tracePt t="37347" x="4692650" y="5994400"/>
          <p14:tracePt t="37357" x="4692650" y="5975350"/>
          <p14:tracePt t="37374" x="4692650" y="5911850"/>
          <p14:tracePt t="37390" x="4692650" y="5835650"/>
          <p14:tracePt t="37407" x="4692650" y="5746750"/>
          <p14:tracePt t="37424" x="4686300" y="5651500"/>
          <p14:tracePt t="37440" x="4679950" y="5543550"/>
          <p14:tracePt t="37457" x="4660900" y="5435600"/>
          <p14:tracePt t="37474" x="4635500" y="5340350"/>
          <p14:tracePt t="37491" x="4603750" y="5245100"/>
          <p14:tracePt t="37507" x="4597400" y="5207000"/>
          <p14:tracePt t="37524" x="4578350" y="5156200"/>
          <p14:tracePt t="37540" x="4565650" y="5111750"/>
          <p14:tracePt t="37557" x="4559300" y="5073650"/>
          <p14:tracePt t="37574" x="4546600" y="5035550"/>
          <p14:tracePt t="37590" x="4546600" y="5016500"/>
          <p14:tracePt t="37607" x="4546600" y="5003800"/>
          <p14:tracePt t="37624" x="4546600" y="4978400"/>
          <p14:tracePt t="37640" x="4546600" y="4953000"/>
          <p14:tracePt t="37657" x="4546600" y="4927600"/>
          <p14:tracePt t="37674" x="4546600" y="4902200"/>
          <p14:tracePt t="37691" x="4546600" y="4864100"/>
          <p14:tracePt t="37707" x="4546600" y="4845050"/>
          <p14:tracePt t="37724" x="4546600" y="4826000"/>
          <p14:tracePt t="37740" x="4546600" y="4800600"/>
          <p14:tracePt t="37757" x="4546600" y="4781550"/>
          <p14:tracePt t="37773" x="4546600" y="4768850"/>
          <p14:tracePt t="37790" x="4546600" y="4756150"/>
          <p14:tracePt t="37947" x="4546600" y="4749800"/>
          <p14:tracePt t="37971" x="4552950" y="4749800"/>
          <p14:tracePt t="37979" x="4559300" y="4749800"/>
          <p14:tracePt t="37990" x="4565650" y="4749800"/>
          <p14:tracePt t="38007" x="4597400" y="4762500"/>
          <p14:tracePt t="38024" x="4622800" y="4775200"/>
          <p14:tracePt t="38040" x="4660900" y="4787900"/>
          <p14:tracePt t="38057" x="4730750" y="4806950"/>
          <p14:tracePt t="38074" x="4819650" y="4838700"/>
          <p14:tracePt t="38090" x="4953000" y="4870450"/>
          <p14:tracePt t="38107" x="5143500" y="4876800"/>
          <p14:tracePt t="38124" x="5295900" y="4889500"/>
          <p14:tracePt t="38140" x="5461000" y="4889500"/>
          <p14:tracePt t="38157" x="5588000" y="4889500"/>
          <p14:tracePt t="38174" x="5695950" y="4889500"/>
          <p14:tracePt t="38190" x="5797550" y="4895850"/>
          <p14:tracePt t="38207" x="5899150" y="4927600"/>
          <p14:tracePt t="38223" x="6000750" y="4959350"/>
          <p14:tracePt t="38240" x="6127750" y="4978400"/>
          <p14:tracePt t="38257" x="6216650" y="4997450"/>
          <p14:tracePt t="38273" x="6286500" y="5010150"/>
          <p14:tracePt t="38290" x="6337300" y="5022850"/>
          <p14:tracePt t="38307" x="6369050" y="5022850"/>
          <p14:tracePt t="38324" x="6381750" y="5022850"/>
          <p14:tracePt t="38340" x="6407150" y="5022850"/>
          <p14:tracePt t="38357" x="6445250" y="5022850"/>
          <p14:tracePt t="38374" x="6521450" y="5022850"/>
          <p14:tracePt t="38390" x="6629400" y="5022850"/>
          <p14:tracePt t="38407" x="6737350" y="5022850"/>
          <p14:tracePt t="38423" x="6851650" y="5022850"/>
          <p14:tracePt t="38440" x="6978650" y="5022850"/>
          <p14:tracePt t="38457" x="7086600" y="5022850"/>
          <p14:tracePt t="38473" x="7162800" y="5022850"/>
          <p14:tracePt t="38490" x="7219950" y="5022850"/>
          <p14:tracePt t="38507" x="7232650" y="5022850"/>
          <p14:tracePt t="38524" x="7245350" y="5022850"/>
          <p14:tracePt t="38540" x="7258050" y="5022850"/>
          <p14:tracePt t="38595" x="7264400" y="5022850"/>
          <p14:tracePt t="38603" x="7270750" y="5029200"/>
          <p14:tracePt t="38619" x="7277100" y="5029200"/>
          <p14:tracePt t="38627" x="7289800" y="5029200"/>
          <p14:tracePt t="38640" x="7296150" y="5035550"/>
          <p14:tracePt t="38656" x="7308850" y="5054600"/>
          <p14:tracePt t="38673" x="7334250" y="5080000"/>
          <p14:tracePt t="38690" x="7340600" y="5092700"/>
          <p14:tracePt t="38707" x="7346950" y="5105400"/>
          <p14:tracePt t="38723" x="7346950" y="5137150"/>
          <p14:tracePt t="38740" x="7346950" y="5175250"/>
          <p14:tracePt t="38756" x="7340600" y="5226050"/>
          <p14:tracePt t="38773" x="7321550" y="5283200"/>
          <p14:tracePt t="38790" x="7289800" y="5384800"/>
          <p14:tracePt t="38806" x="7264400" y="5518150"/>
          <p14:tracePt t="38823" x="7258050" y="5657850"/>
          <p14:tracePt t="38840" x="7258050" y="5772150"/>
          <p14:tracePt t="38856" x="7258050" y="5848350"/>
          <p14:tracePt t="38873" x="7258050" y="5924550"/>
          <p14:tracePt t="38875" x="7258050" y="5943600"/>
          <p14:tracePt t="38891" x="7258050" y="5981700"/>
          <p14:tracePt t="38907" x="7258050" y="6019800"/>
          <p14:tracePt t="38924" x="7258050" y="6057900"/>
          <p14:tracePt t="38940" x="7258050" y="6102350"/>
          <p14:tracePt t="38956" x="7258050" y="6127750"/>
          <p14:tracePt t="38973" x="7258050" y="6146800"/>
          <p14:tracePt t="39006" x="7258050" y="6153150"/>
          <p14:tracePt t="39091" x="7251700" y="6159500"/>
          <p14:tracePt t="39099" x="7245350" y="6159500"/>
          <p14:tracePt t="39108" x="7232650" y="6159500"/>
          <p14:tracePt t="39123" x="7207250" y="6165850"/>
          <p14:tracePt t="39140" x="7162800" y="6165850"/>
          <p14:tracePt t="39156" x="7124700" y="6165850"/>
          <p14:tracePt t="39173" x="7067550" y="6165850"/>
          <p14:tracePt t="39192" x="6985000" y="6165850"/>
          <p14:tracePt t="39207" x="6883400" y="6197600"/>
          <p14:tracePt t="39223" x="6775450" y="6203950"/>
          <p14:tracePt t="39239" x="6654800" y="6210300"/>
          <p14:tracePt t="39256" x="6540500" y="6210300"/>
          <p14:tracePt t="39273" x="6407150" y="6229350"/>
          <p14:tracePt t="39290" x="6286500" y="6242050"/>
          <p14:tracePt t="39306" x="6159500" y="6248400"/>
          <p14:tracePt t="39323" x="6038850" y="6261100"/>
          <p14:tracePt t="39340" x="5842000" y="6267450"/>
          <p14:tracePt t="39357" x="5702300" y="6267450"/>
          <p14:tracePt t="39373" x="5581650" y="6267450"/>
          <p14:tracePt t="39390" x="5499100" y="6267450"/>
          <p14:tracePt t="39406" x="5422900" y="6267450"/>
          <p14:tracePt t="39423" x="5334000" y="6267450"/>
          <p14:tracePt t="39440" x="5251450" y="6267450"/>
          <p14:tracePt t="39456" x="5175250" y="6267450"/>
          <p14:tracePt t="39473" x="5105400" y="6267450"/>
          <p14:tracePt t="39490" x="5067300" y="6261100"/>
          <p14:tracePt t="39506" x="5003800" y="6261100"/>
          <p14:tracePt t="39523" x="4946650" y="6254750"/>
          <p14:tracePt t="39540" x="4851400" y="6235700"/>
          <p14:tracePt t="39557" x="4781550" y="6229350"/>
          <p14:tracePt t="39573" x="4743450" y="6210300"/>
          <p14:tracePt t="39590" x="4705350" y="6197600"/>
          <p14:tracePt t="39606" x="4679950" y="6197600"/>
          <p14:tracePt t="39623" x="4629150" y="6197600"/>
          <p14:tracePt t="39639" x="4546600" y="6197600"/>
          <p14:tracePt t="39656" x="4451350" y="6197600"/>
          <p14:tracePt t="39673" x="4400550" y="6197600"/>
          <p14:tracePt t="39690" x="4394200" y="6197600"/>
          <p14:tracePt t="39764" x="4394200" y="6191250"/>
          <p14:tracePt t="39780" x="4400550" y="6184900"/>
          <p14:tracePt t="39788" x="4406900" y="6178550"/>
          <p14:tracePt t="39797" x="4425950" y="6165850"/>
          <p14:tracePt t="39806" x="4438650" y="6159500"/>
          <p14:tracePt t="39823" x="4445000" y="6159500"/>
          <p14:tracePt t="39839" x="4451350" y="6159500"/>
          <p14:tracePt t="39856" x="4464050" y="6159500"/>
          <p14:tracePt t="39873" x="4476750" y="6159500"/>
          <p14:tracePt t="39890" x="4483100" y="6159500"/>
          <p14:tracePt t="39906" x="4495800" y="6153150"/>
          <p14:tracePt t="39923" x="4508500" y="6146800"/>
          <p14:tracePt t="39940" x="4521200" y="6140450"/>
          <p14:tracePt t="39957" x="4533900" y="6134100"/>
          <p14:tracePt t="39973" x="4559300" y="6115050"/>
          <p14:tracePt t="39989" x="4559300" y="6102350"/>
          <p14:tracePt t="40006" x="4565650" y="6083300"/>
          <p14:tracePt t="40023" x="4565650" y="6045200"/>
          <p14:tracePt t="40040" x="4565650" y="6013450"/>
          <p14:tracePt t="40056" x="4565650" y="5988050"/>
          <p14:tracePt t="40073" x="4565650" y="5956300"/>
          <p14:tracePt t="40089" x="4552950" y="5930900"/>
          <p14:tracePt t="40106" x="4540250" y="5892800"/>
          <p14:tracePt t="40123" x="4521200" y="5848350"/>
          <p14:tracePt t="40140" x="4502150" y="5721350"/>
          <p14:tracePt t="40156" x="4483100" y="5600700"/>
          <p14:tracePt t="40173" x="4483100" y="5505450"/>
          <p14:tracePt t="40189" x="4483100" y="5429250"/>
          <p14:tracePt t="40206" x="4483100" y="5365750"/>
          <p14:tracePt t="40223" x="4483100" y="5302250"/>
          <p14:tracePt t="40239" x="4483100" y="5232400"/>
          <p14:tracePt t="40256" x="4483100" y="5194300"/>
          <p14:tracePt t="40273" x="4483100" y="5149850"/>
          <p14:tracePt t="40289" x="4483100" y="5111750"/>
          <p14:tracePt t="40306" x="4483100" y="5080000"/>
          <p14:tracePt t="40323" x="4483100" y="5054600"/>
          <p14:tracePt t="40340" x="4483100" y="5035550"/>
          <p14:tracePt t="40396" x="4483100" y="5029200"/>
          <p14:tracePt t="40436" x="4483100" y="5022850"/>
          <p14:tracePt t="40452" x="4483100" y="5016500"/>
          <p14:tracePt t="40468" x="4483100" y="5010150"/>
          <p14:tracePt t="40476" x="4476750" y="4997450"/>
          <p14:tracePt t="40492" x="4476750" y="4978400"/>
          <p14:tracePt t="40506" x="4476750" y="4965700"/>
          <p14:tracePt t="40523" x="4476750" y="4946650"/>
          <p14:tracePt t="40540" x="4476750" y="4927600"/>
          <p14:tracePt t="40556" x="4476750" y="4914900"/>
          <p14:tracePt t="40572" x="4476750" y="4908550"/>
          <p14:tracePt t="40844" x="4476750" y="4902200"/>
          <p14:tracePt t="40964" x="4476750" y="4895850"/>
          <p14:tracePt t="40972" x="4476750" y="4889500"/>
          <p14:tracePt t="41276" x="4483100" y="4889500"/>
          <p14:tracePt t="41300" x="4489450" y="4889500"/>
          <p14:tracePt t="41325" x="4489450" y="4895850"/>
          <p14:tracePt t="41333" x="4495800" y="4902200"/>
          <p14:tracePt t="41357" x="4502150" y="4902200"/>
          <p14:tracePt t="41365" x="4502150" y="4908550"/>
          <p14:tracePt t="41421" x="4508500" y="4914900"/>
          <p14:tracePt t="41557" x="4514850" y="4914900"/>
          <p14:tracePt t="41565" x="4521200" y="4921250"/>
          <p14:tracePt t="41581" x="4527550" y="4927600"/>
          <p14:tracePt t="41591" x="4533900" y="4933950"/>
          <p14:tracePt t="41606" x="4540250" y="4933950"/>
          <p14:tracePt t="41622" x="4546600" y="4946650"/>
          <p14:tracePt t="41639" x="4552950" y="4959350"/>
          <p14:tracePt t="41655" x="4565650" y="4972050"/>
          <p14:tracePt t="41672" x="4572000" y="4972050"/>
          <p14:tracePt t="41789" x="4565650" y="4978400"/>
          <p14:tracePt t="41797" x="4559300" y="4978400"/>
          <p14:tracePt t="41813" x="4552950" y="4978400"/>
          <p14:tracePt t="41829" x="4546600" y="4978400"/>
          <p14:tracePt t="41839" x="4546600" y="4972050"/>
          <p14:tracePt t="41856" x="4540250" y="4959350"/>
          <p14:tracePt t="41872" x="4521200" y="4959350"/>
          <p14:tracePt t="41889" x="4514850" y="4953000"/>
          <p14:tracePt t="41905" x="4508500" y="4940300"/>
          <p14:tracePt t="42053" x="4508500" y="4946650"/>
          <p14:tracePt t="42061" x="4508500" y="4953000"/>
          <p14:tracePt t="42072" x="4514850" y="4959350"/>
          <p14:tracePt t="42089" x="4521200" y="4972050"/>
          <p14:tracePt t="42105" x="4527550" y="4978400"/>
          <p14:tracePt t="42122" x="4533900" y="4984750"/>
          <p14:tracePt t="42139" x="4533900" y="4991100"/>
          <p14:tracePt t="42155" x="4533900" y="4997450"/>
          <p14:tracePt t="42172" x="4540250" y="5003800"/>
          <p14:tracePt t="43093" x="4533900" y="4997450"/>
          <p14:tracePt t="43101" x="4527550" y="4997450"/>
          <p14:tracePt t="43206" x="4527550" y="4991100"/>
          <p14:tracePt t="43229" x="4521200" y="4991100"/>
          <p14:tracePt t="43253" x="4514850" y="4984750"/>
          <p14:tracePt t="43270" x="4508500" y="4978400"/>
          <p14:tracePt t="43293" x="4502150" y="4965700"/>
        </p14:tracePtLst>
      </p14:laserTraceLst>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219" y="95468"/>
            <a:ext cx="8929561" cy="849664"/>
          </a:xfrm>
          <a:solidFill>
            <a:srgbClr val="FFC000"/>
          </a:solidFill>
        </p:spPr>
        <p:txBody>
          <a:bodyPr>
            <a:normAutofit fontScale="90000"/>
          </a:bodyPr>
          <a:lstStyle/>
          <a:p>
            <a:pPr algn="ctr"/>
            <a:r>
              <a:rPr kumimoji="1" lang="ja-JP" altLang="en-US" sz="3600" dirty="0"/>
              <a:t>サブスペシャルティ専門研修細則をうけての対応</a:t>
            </a:r>
          </a:p>
        </p:txBody>
      </p:sp>
      <p:sp>
        <p:nvSpPr>
          <p:cNvPr id="3" name="コンテンツ プレースホルダー 2"/>
          <p:cNvSpPr>
            <a:spLocks noGrp="1"/>
          </p:cNvSpPr>
          <p:nvPr>
            <p:ph idx="1"/>
          </p:nvPr>
        </p:nvSpPr>
        <p:spPr>
          <a:xfrm>
            <a:off x="566854" y="1745166"/>
            <a:ext cx="8719457" cy="5551715"/>
          </a:xfrm>
        </p:spPr>
        <p:txBody>
          <a:bodyPr>
            <a:noAutofit/>
          </a:bodyPr>
          <a:lstStyle/>
          <a:p>
            <a:r>
              <a:rPr lang="ja-JP" altLang="en-US" dirty="0"/>
              <a:t>「修練」を「研修」に統一</a:t>
            </a:r>
          </a:p>
          <a:p>
            <a:r>
              <a:rPr kumimoji="1" lang="ja-JP" altLang="en-US" dirty="0"/>
              <a:t>専門研修の最長期間を定める（</a:t>
            </a:r>
            <a:r>
              <a:rPr kumimoji="1" lang="en-US" altLang="ja-JP" dirty="0"/>
              <a:t>10</a:t>
            </a:r>
            <a:r>
              <a:rPr kumimoji="1" lang="ja-JP" altLang="en-US" dirty="0"/>
              <a:t>年未満）</a:t>
            </a:r>
            <a:endParaRPr kumimoji="1" lang="en-US" altLang="ja-JP" dirty="0"/>
          </a:p>
          <a:p>
            <a:r>
              <a:rPr lang="ja-JP" altLang="en-US" dirty="0"/>
              <a:t>専門研修修了後</a:t>
            </a:r>
            <a:r>
              <a:rPr lang="en-US" altLang="ja-JP" dirty="0"/>
              <a:t>5</a:t>
            </a:r>
            <a:r>
              <a:rPr lang="ja-JP" altLang="en-US" dirty="0"/>
              <a:t>年以内の試験合格を規定に入れる</a:t>
            </a:r>
            <a:endParaRPr lang="en-US" altLang="ja-JP" dirty="0"/>
          </a:p>
          <a:p>
            <a:r>
              <a:rPr lang="en-US" altLang="ja-JP" dirty="0"/>
              <a:t>CAP</a:t>
            </a:r>
            <a:r>
              <a:rPr lang="ja-JP" altLang="en-US" dirty="0"/>
              <a:t>制への対応</a:t>
            </a:r>
            <a:endParaRPr lang="en-US" altLang="ja-JP" dirty="0"/>
          </a:p>
          <a:p>
            <a:pPr marL="0" indent="0">
              <a:buNone/>
            </a:pPr>
            <a:r>
              <a:rPr lang="ja-JP" altLang="en-US" dirty="0"/>
              <a:t>　　（一定期間に登録できる件数の上限を設定）</a:t>
            </a:r>
            <a:endParaRPr lang="en-US" altLang="ja-JP" dirty="0"/>
          </a:p>
          <a:p>
            <a:pPr marL="0" indent="0">
              <a:buNone/>
            </a:pPr>
            <a:r>
              <a:rPr lang="ja-JP" altLang="en-US" dirty="0"/>
              <a:t>　　単年で登録できるのは、必要症例数の半分まで</a:t>
            </a:r>
            <a:endParaRPr lang="en-US" altLang="ja-JP" dirty="0"/>
          </a:p>
          <a:p>
            <a:r>
              <a:rPr lang="ja-JP" altLang="en-US" dirty="0"/>
              <a:t>到達度を評価して管理するシステムの導入</a:t>
            </a:r>
            <a:endParaRPr kumimoji="1" lang="en-US" altLang="ja-JP" dirty="0"/>
          </a:p>
          <a:p>
            <a:r>
              <a:rPr lang="ja-JP" altLang="en-US" dirty="0"/>
              <a:t>地域に偏りなく専門研修が行われるための方略</a:t>
            </a:r>
            <a:endParaRPr lang="en-US" altLang="ja-JP" dirty="0"/>
          </a:p>
          <a:p>
            <a:pPr marL="0" indent="0">
              <a:buNone/>
            </a:pPr>
            <a:endParaRPr kumimoji="1" lang="en-US" altLang="ja-JP" dirty="0"/>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507818964"/>
      </p:ext>
    </p:extLst>
  </p:cSld>
  <p:clrMapOvr>
    <a:masterClrMapping/>
  </p:clrMapOvr>
  <mc:AlternateContent xmlns:mc="http://schemas.openxmlformats.org/markup-compatibility/2006" xmlns:p14="http://schemas.microsoft.com/office/powerpoint/2010/main">
    <mc:Choice Requires="p14">
      <p:transition spd="slow" p14:dur="2000" advTm="114000"/>
    </mc:Choice>
    <mc:Fallback xmlns="">
      <p:transition spd="slow" advTm="1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3285" x="4495800" y="4959350"/>
          <p14:tracePt t="3293" x="4464050" y="4959350"/>
          <p14:tracePt t="3301" x="4311650" y="4978400"/>
          <p14:tracePt t="3311" x="4038600" y="5035550"/>
          <p14:tracePt t="3328" x="3556000" y="5124450"/>
          <p14:tracePt t="3345" x="3359150" y="5175250"/>
          <p14:tracePt t="3361" x="3352800" y="5175250"/>
          <p14:tracePt t="3445" x="3352800" y="5181600"/>
          <p14:tracePt t="3453" x="3352800" y="5187950"/>
          <p14:tracePt t="3462" x="3352800" y="5194300"/>
          <p14:tracePt t="3478" x="3365500" y="5194300"/>
          <p14:tracePt t="3494" x="3371850" y="5194300"/>
          <p14:tracePt t="3511" x="3378200" y="5194300"/>
          <p14:tracePt t="3528" x="3384550" y="5149850"/>
          <p14:tracePt t="3544" x="3384550" y="5067300"/>
          <p14:tracePt t="3561" x="3384550" y="4946650"/>
          <p14:tracePt t="3577" x="3384550" y="4832350"/>
          <p14:tracePt t="3594" x="3384550" y="4756150"/>
          <p14:tracePt t="3611" x="3390900" y="4699000"/>
          <p14:tracePt t="3628" x="3403600" y="4648200"/>
          <p14:tracePt t="3644" x="3409950" y="4597400"/>
          <p14:tracePt t="3661" x="3409950" y="4470400"/>
          <p14:tracePt t="3678" x="3409950" y="4337050"/>
          <p14:tracePt t="3694" x="3409950" y="4197350"/>
          <p14:tracePt t="3711" x="3422650" y="4064000"/>
          <p14:tracePt t="3727" x="3422650" y="3949700"/>
          <p14:tracePt t="3744" x="3409950" y="3879850"/>
          <p14:tracePt t="3761" x="3390900" y="3835400"/>
          <p14:tracePt t="3777" x="3384550" y="3829050"/>
          <p14:tracePt t="4566" x="3378200" y="3822700"/>
          <p14:tracePt t="4574" x="3365500" y="3816350"/>
          <p14:tracePt t="4582" x="3359150" y="3810000"/>
          <p14:tracePt t="4594" x="3340100" y="3803650"/>
          <p14:tracePt t="4611" x="3308350" y="3797300"/>
          <p14:tracePt t="4627" x="3289300" y="3797300"/>
          <p14:tracePt t="4644" x="3282950" y="3797300"/>
          <p14:tracePt t="4661" x="3251200" y="3797300"/>
          <p14:tracePt t="4678" x="3175000" y="3797300"/>
          <p14:tracePt t="4694" x="3143250" y="3797300"/>
          <p14:tracePt t="4711" x="3117850" y="3797300"/>
          <p14:tracePt t="4727" x="3092450" y="3797300"/>
          <p14:tracePt t="4744" x="3067050" y="3797300"/>
          <p14:tracePt t="4761" x="3041650" y="3797300"/>
          <p14:tracePt t="4777" x="3003550" y="3797300"/>
          <p14:tracePt t="4794" x="2965450" y="3790950"/>
          <p14:tracePt t="4811" x="2908300" y="3778250"/>
          <p14:tracePt t="4827" x="2851150" y="3771900"/>
          <p14:tracePt t="4844" x="2781300" y="3765550"/>
          <p14:tracePt t="4861" x="2724150" y="3752850"/>
          <p14:tracePt t="4877" x="2641600" y="3714750"/>
          <p14:tracePt t="4894" x="2508250" y="3625850"/>
          <p14:tracePt t="4911" x="2381250" y="3543300"/>
          <p14:tracePt t="4927" x="2241550" y="3409950"/>
          <p14:tracePt t="4944" x="2114550" y="3289300"/>
          <p14:tracePt t="4961" x="2038350" y="3175000"/>
          <p14:tracePt t="4977" x="1974850" y="3060700"/>
          <p14:tracePt t="4994" x="1905000" y="2933700"/>
          <p14:tracePt t="5010" x="1854200" y="2819400"/>
          <p14:tracePt t="5027" x="1816100" y="2705100"/>
          <p14:tracePt t="5044" x="1784350" y="2616200"/>
          <p14:tracePt t="5061" x="1739900" y="2514600"/>
          <p14:tracePt t="5079" x="1682750" y="2419350"/>
          <p14:tracePt t="5094" x="1663700" y="2381250"/>
          <p14:tracePt t="5111" x="1638300" y="2343150"/>
          <p14:tracePt t="5127" x="1612900" y="2311400"/>
          <p14:tracePt t="5144" x="1587500" y="2286000"/>
          <p14:tracePt t="5160" x="1562100" y="2247900"/>
          <p14:tracePt t="5177" x="1536700" y="2203450"/>
          <p14:tracePt t="5194" x="1504950" y="2171700"/>
          <p14:tracePt t="5211" x="1466850" y="2114550"/>
          <p14:tracePt t="5227" x="1422400" y="2057400"/>
          <p14:tracePt t="5244" x="1365250" y="1987550"/>
          <p14:tracePt t="5260" x="1314450" y="1898650"/>
          <p14:tracePt t="5277" x="1244600" y="1822450"/>
          <p14:tracePt t="5294" x="1168400" y="1720850"/>
          <p14:tracePt t="5311" x="1117600" y="1682750"/>
          <p14:tracePt t="5327" x="1079500" y="1657350"/>
          <p14:tracePt t="5344" x="1047750" y="1619250"/>
          <p14:tracePt t="5360" x="1003300" y="1587500"/>
          <p14:tracePt t="5377" x="952500" y="1536700"/>
          <p14:tracePt t="5394" x="901700" y="1492250"/>
          <p14:tracePt t="5410" x="863600" y="1460500"/>
          <p14:tracePt t="5427" x="825500" y="1409700"/>
          <p14:tracePt t="5444" x="793750" y="1384300"/>
          <p14:tracePt t="5460" x="768350" y="1352550"/>
          <p14:tracePt t="5462" x="749300" y="1339850"/>
          <p14:tracePt t="5477" x="730250" y="1314450"/>
          <p14:tracePt t="5494" x="692150" y="1244600"/>
          <p14:tracePt t="5510" x="679450" y="1206500"/>
          <p14:tracePt t="5527" x="654050" y="1168400"/>
          <p14:tracePt t="5544" x="628650" y="1136650"/>
          <p14:tracePt t="5560" x="603250" y="1098550"/>
          <p14:tracePt t="5577" x="571500" y="1066800"/>
          <p14:tracePt t="5594" x="533400" y="1035050"/>
          <p14:tracePt t="5610" x="508000" y="1022350"/>
          <p14:tracePt t="5627" x="488950" y="1003300"/>
          <p14:tracePt t="5644" x="476250" y="996950"/>
          <p14:tracePt t="5660" x="463550" y="984250"/>
          <p14:tracePt t="5677" x="450850" y="977900"/>
          <p14:tracePt t="5694" x="438150" y="965200"/>
          <p14:tracePt t="5711" x="419100" y="965200"/>
          <p14:tracePt t="5727" x="400050" y="958850"/>
          <p14:tracePt t="5743" x="374650" y="946150"/>
          <p14:tracePt t="5760" x="361950" y="939800"/>
          <p14:tracePt t="5777" x="336550" y="933450"/>
          <p14:tracePt t="5794" x="311150" y="927100"/>
          <p14:tracePt t="5810" x="304800" y="927100"/>
          <p14:tracePt t="5827" x="292100" y="927100"/>
          <p14:tracePt t="5843" x="279400" y="927100"/>
          <p14:tracePt t="5860" x="260350" y="920750"/>
          <p14:tracePt t="5877" x="247650" y="914400"/>
          <p14:tracePt t="5894" x="222250" y="914400"/>
          <p14:tracePt t="5910" x="196850" y="914400"/>
          <p14:tracePt t="5927" x="184150" y="914400"/>
          <p14:tracePt t="5944" x="165100" y="914400"/>
          <p14:tracePt t="6007" x="158750" y="914400"/>
          <p14:tracePt t="12394" x="152400" y="914400"/>
          <p14:tracePt t="12410" x="152400" y="920750"/>
          <p14:tracePt t="12418" x="152400" y="933450"/>
          <p14:tracePt t="12426" x="152400" y="946150"/>
          <p14:tracePt t="12442" x="152400" y="958850"/>
          <p14:tracePt t="12458" x="152400" y="971550"/>
          <p14:tracePt t="12475" x="152400" y="984250"/>
          <p14:tracePt t="12491" x="152400" y="990600"/>
          <p14:tracePt t="12842" x="146050" y="990600"/>
          <p14:tracePt t="12858" x="146050" y="984250"/>
          <p14:tracePt t="12866" x="139700" y="965200"/>
          <p14:tracePt t="12875" x="133350" y="952500"/>
          <p14:tracePt t="12891" x="127000" y="933450"/>
          <p14:tracePt t="12908" x="120650" y="920750"/>
          <p14:tracePt t="15923" x="127000" y="920750"/>
          <p14:tracePt t="15940" x="127000" y="927100"/>
          <p14:tracePt t="15963" x="127000" y="933450"/>
          <p14:tracePt t="15979" x="133350" y="939800"/>
          <p14:tracePt t="15995" x="139700" y="946150"/>
          <p14:tracePt t="16043" x="139700" y="958850"/>
          <p14:tracePt t="16059" x="139700" y="965200"/>
          <p14:tracePt t="16067" x="146050" y="965200"/>
          <p14:tracePt t="16076" x="146050" y="977900"/>
          <p14:tracePt t="16091" x="146050" y="990600"/>
          <p14:tracePt t="16107" x="146050" y="996950"/>
          <p14:tracePt t="16124" x="152400" y="1003300"/>
          <p14:tracePt t="16141" x="152400" y="1009650"/>
          <p14:tracePt t="16187" x="158750" y="1016000"/>
          <p14:tracePt t="16195" x="158750" y="1022350"/>
          <p14:tracePt t="16988" x="152400" y="1022350"/>
          <p14:tracePt t="16996" x="146050" y="1022350"/>
          <p14:tracePt t="17020" x="139700" y="1022350"/>
          <p14:tracePt t="17036" x="133350" y="1016000"/>
          <p14:tracePt t="18356" x="133350" y="1022350"/>
          <p14:tracePt t="18364" x="152400" y="1035050"/>
          <p14:tracePt t="18373" x="158750" y="1054100"/>
          <p14:tracePt t="18389" x="184150" y="1098550"/>
          <p14:tracePt t="18406" x="196850" y="1130300"/>
          <p14:tracePt t="18423" x="203200" y="1174750"/>
          <p14:tracePt t="18439" x="215900" y="1231900"/>
          <p14:tracePt t="18456" x="222250" y="1276350"/>
          <p14:tracePt t="18473" x="228600" y="1308100"/>
          <p14:tracePt t="18489" x="234950" y="1346200"/>
          <p14:tracePt t="18506" x="241300" y="1377950"/>
          <p14:tracePt t="18523" x="247650" y="1397000"/>
          <p14:tracePt t="18540" x="266700" y="1422400"/>
          <p14:tracePt t="18556" x="285750" y="1479550"/>
          <p14:tracePt t="18573" x="311150" y="1524000"/>
          <p14:tracePt t="18589" x="342900" y="1587500"/>
          <p14:tracePt t="18606" x="368300" y="1670050"/>
          <p14:tracePt t="18623" x="406400" y="1739900"/>
          <p14:tracePt t="18639" x="431800" y="1803400"/>
          <p14:tracePt t="18656" x="463550" y="1873250"/>
          <p14:tracePt t="18673" x="482600" y="1917700"/>
          <p14:tracePt t="18689" x="514350" y="1981200"/>
          <p14:tracePt t="18706" x="546100" y="2019300"/>
          <p14:tracePt t="18723" x="596900" y="2070100"/>
          <p14:tracePt t="18739" x="628650" y="2108200"/>
          <p14:tracePt t="18756" x="666750" y="2146300"/>
          <p14:tracePt t="18773" x="730250" y="2203450"/>
          <p14:tracePt t="18790" x="768350" y="2235200"/>
          <p14:tracePt t="18806" x="781050" y="2247900"/>
          <p14:tracePt t="18823" x="787400" y="2254250"/>
          <p14:tracePt t="18839" x="793750" y="2260600"/>
          <p14:tracePt t="18856" x="793750" y="2266950"/>
          <p14:tracePt t="18873" x="812800" y="2273300"/>
          <p14:tracePt t="18889" x="812800" y="2279650"/>
          <p14:tracePt t="18965" x="819150" y="2286000"/>
          <p14:tracePt t="18981" x="825500" y="2286000"/>
          <p14:tracePt t="18990" x="831850" y="2286000"/>
          <p14:tracePt t="19005" x="844550" y="2286000"/>
          <p14:tracePt t="19029" x="857250" y="2286000"/>
          <p14:tracePt t="19037" x="863600" y="2286000"/>
          <p14:tracePt t="19045" x="869950" y="2286000"/>
          <p14:tracePt t="19056" x="882650" y="2286000"/>
          <p14:tracePt t="19073" x="889000" y="2286000"/>
          <p14:tracePt t="19089" x="901700" y="2286000"/>
          <p14:tracePt t="19165" x="908050" y="2286000"/>
          <p14:tracePt t="19189" x="914400" y="2286000"/>
          <p14:tracePt t="19206" x="920750" y="2286000"/>
          <p14:tracePt t="19213" x="927100" y="2286000"/>
          <p14:tracePt t="19222" x="927100" y="2279650"/>
          <p14:tracePt t="19239" x="933450" y="2266950"/>
          <p14:tracePt t="19256" x="933450" y="2260600"/>
          <p14:tracePt t="19272" x="933450" y="2247900"/>
          <p14:tracePt t="19289" x="933450" y="2241550"/>
          <p14:tracePt t="19317" x="933450" y="2235200"/>
          <p14:tracePt t="19333" x="927100" y="2228850"/>
          <p14:tracePt t="19357" x="920750" y="2228850"/>
          <p14:tracePt t="19365" x="914400" y="2222500"/>
          <p14:tracePt t="19374" x="908050" y="2216150"/>
          <p14:tracePt t="19390" x="889000" y="2209800"/>
          <p14:tracePt t="19406" x="882650" y="2209800"/>
          <p14:tracePt t="19422" x="863600" y="2190750"/>
          <p14:tracePt t="19439" x="857250" y="2184400"/>
          <p14:tracePt t="19517" x="857250" y="2178050"/>
          <p14:tracePt t="19533" x="889000" y="2171700"/>
          <p14:tracePt t="19541" x="927100" y="2165350"/>
          <p14:tracePt t="19549" x="958850" y="2159000"/>
          <p14:tracePt t="19558" x="990600" y="2159000"/>
          <p14:tracePt t="19573" x="1060450" y="2139950"/>
          <p14:tracePt t="19590" x="1117600" y="2133600"/>
          <p14:tracePt t="19606" x="1162050" y="2133600"/>
          <p14:tracePt t="19623" x="1200150" y="2127250"/>
          <p14:tracePt t="19640" x="1238250" y="2127250"/>
          <p14:tracePt t="19656" x="1244600" y="2127250"/>
          <p14:tracePt t="19672" x="1257300" y="2127250"/>
          <p14:tracePt t="19689" x="1270000" y="2120900"/>
          <p14:tracePt t="19706" x="1276350" y="2120900"/>
          <p14:tracePt t="19722" x="1282700" y="2120900"/>
          <p14:tracePt t="19739" x="1289050" y="2120900"/>
          <p14:tracePt t="19756" x="1295400" y="2120900"/>
          <p14:tracePt t="19773" x="1301750" y="2120900"/>
          <p14:tracePt t="19789" x="1308100" y="2120900"/>
          <p14:tracePt t="19806" x="1314450" y="2120900"/>
          <p14:tracePt t="19822" x="1320800" y="2120900"/>
          <p14:tracePt t="19839" x="1333500" y="2120900"/>
          <p14:tracePt t="19856" x="1339850" y="2120900"/>
          <p14:tracePt t="19872" x="1352550" y="2120900"/>
          <p14:tracePt t="19890" x="1377950" y="2120900"/>
          <p14:tracePt t="19906" x="1416050" y="2120900"/>
          <p14:tracePt t="19922" x="1454150" y="2120900"/>
          <p14:tracePt t="19939" x="1517650" y="2120900"/>
          <p14:tracePt t="19956" x="1619250" y="2120900"/>
          <p14:tracePt t="19958" x="1670050" y="2120900"/>
          <p14:tracePt t="19973" x="1765300" y="2120900"/>
          <p14:tracePt t="19990" x="1841500" y="2120900"/>
          <p14:tracePt t="20006" x="1892300" y="2120900"/>
          <p14:tracePt t="20022" x="1905000" y="2120900"/>
          <p14:tracePt t="20039" x="1911350" y="2120900"/>
          <p14:tracePt t="20213" x="1924050" y="2120900"/>
          <p14:tracePt t="20222" x="1955800" y="2127250"/>
          <p14:tracePt t="20229" x="1993900" y="2127250"/>
          <p14:tracePt t="20239" x="2051050" y="2133600"/>
          <p14:tracePt t="20256" x="2190750" y="2133600"/>
          <p14:tracePt t="20272" x="2336800" y="2133600"/>
          <p14:tracePt t="20289" x="2540000" y="2133600"/>
          <p14:tracePt t="20305" x="2717800" y="2133600"/>
          <p14:tracePt t="20322" x="2806700" y="2127250"/>
          <p14:tracePt t="20339" x="2851150" y="2127250"/>
          <p14:tracePt t="20356" x="2863850" y="2127250"/>
          <p14:tracePt t="21022" x="2851150" y="2120900"/>
          <p14:tracePt t="21030" x="2832100" y="2120900"/>
          <p14:tracePt t="21039" x="2819400" y="2120900"/>
          <p14:tracePt t="21055" x="2749550" y="2120900"/>
          <p14:tracePt t="21072" x="2622550" y="2120900"/>
          <p14:tracePt t="21088" x="2508250" y="2120900"/>
          <p14:tracePt t="21105" x="2432050" y="2127250"/>
          <p14:tracePt t="21122" x="2343150" y="2139950"/>
          <p14:tracePt t="21138" x="2298700" y="2139950"/>
          <p14:tracePt t="21190" x="2311400" y="2139950"/>
          <p14:tracePt t="21198" x="2336800" y="2139950"/>
          <p14:tracePt t="21207" x="2355850" y="2139950"/>
          <p14:tracePt t="21222" x="2413000" y="2139950"/>
          <p14:tracePt t="21239" x="2444750" y="2139950"/>
          <p14:tracePt t="21255" x="2501900" y="2139950"/>
          <p14:tracePt t="21272" x="2565400" y="2139950"/>
          <p14:tracePt t="21289" x="2628900" y="2139950"/>
          <p14:tracePt t="21305" x="2724150" y="2139950"/>
          <p14:tracePt t="21322" x="2863850" y="2139950"/>
          <p14:tracePt t="21338" x="2959100" y="2139950"/>
          <p14:tracePt t="21355" x="3048000" y="2139950"/>
          <p14:tracePt t="21372" x="3124200" y="2139950"/>
          <p14:tracePt t="21388" x="3175000" y="2139950"/>
          <p14:tracePt t="21405" x="3200400" y="2127250"/>
          <p14:tracePt t="21422" x="3219450" y="2127250"/>
          <p14:tracePt t="21486" x="3200400" y="2127250"/>
          <p14:tracePt t="21494" x="3168650" y="2127250"/>
          <p14:tracePt t="21505" x="3111500" y="2139950"/>
          <p14:tracePt t="21522" x="2997200" y="2171700"/>
          <p14:tracePt t="21538" x="2857500" y="2222500"/>
          <p14:tracePt t="21555" x="2635250" y="2286000"/>
          <p14:tracePt t="21572" x="2419350" y="2349500"/>
          <p14:tracePt t="21589" x="2222500" y="2374900"/>
          <p14:tracePt t="21606" x="1993900" y="2393950"/>
          <p14:tracePt t="21623" x="1885950" y="2393950"/>
          <p14:tracePt t="21639" x="1790700" y="2393950"/>
          <p14:tracePt t="21656" x="1701800" y="2393950"/>
          <p14:tracePt t="21672" x="1631950" y="2393950"/>
          <p14:tracePt t="21688" x="1574800" y="2381250"/>
          <p14:tracePt t="21705" x="1536700" y="2374900"/>
          <p14:tracePt t="21722" x="1504950" y="2362200"/>
          <p14:tracePt t="21738" x="1466850" y="2349500"/>
          <p14:tracePt t="21755" x="1422400" y="2336800"/>
          <p14:tracePt t="21771" x="1377950" y="2330450"/>
          <p14:tracePt t="21789" x="1352550" y="2324100"/>
          <p14:tracePt t="21805" x="1320800" y="2317750"/>
          <p14:tracePt t="21822" x="1314450" y="2311400"/>
          <p14:tracePt t="21839" x="1301750" y="2311400"/>
          <p14:tracePt t="21855" x="1282700" y="2305050"/>
          <p14:tracePt t="21889" x="1276350" y="2305050"/>
          <p14:tracePt t="21905" x="1270000" y="2298700"/>
          <p14:tracePt t="21922" x="1257300" y="2292350"/>
          <p14:tracePt t="21939" x="1244600" y="2292350"/>
          <p14:tracePt t="21956" x="1231900" y="2286000"/>
          <p14:tracePt t="21958" x="1219200" y="2286000"/>
          <p14:tracePt t="21972" x="1200150" y="2279650"/>
          <p14:tracePt t="21988" x="1187450" y="2273300"/>
          <p14:tracePt t="22006" x="1149350" y="2260600"/>
          <p14:tracePt t="22022" x="1136650" y="2254250"/>
          <p14:tracePt t="22039" x="1130300" y="2254250"/>
          <p14:tracePt t="22055" x="1123950" y="2254250"/>
          <p14:tracePt t="22072" x="1117600" y="2254250"/>
          <p14:tracePt t="22088" x="1104900" y="2247900"/>
          <p14:tracePt t="22105" x="1085850" y="2247900"/>
          <p14:tracePt t="22122" x="1054100" y="2235200"/>
          <p14:tracePt t="22138" x="1022350" y="2228850"/>
          <p14:tracePt t="22155" x="990600" y="2222500"/>
          <p14:tracePt t="22171" x="946150" y="2203450"/>
          <p14:tracePt t="22188" x="876300" y="2184400"/>
          <p14:tracePt t="22206" x="825500" y="2159000"/>
          <p14:tracePt t="22222" x="749300" y="2133600"/>
          <p14:tracePt t="22239" x="704850" y="2114550"/>
          <p14:tracePt t="22255" x="679450" y="2101850"/>
          <p14:tracePt t="22272" x="660400" y="2095500"/>
          <p14:tracePt t="22288" x="628650" y="2082800"/>
          <p14:tracePt t="22305" x="603250" y="2076450"/>
          <p14:tracePt t="22322" x="577850" y="2063750"/>
          <p14:tracePt t="22338" x="546100" y="2051050"/>
          <p14:tracePt t="22355" x="527050" y="2044700"/>
          <p14:tracePt t="22372" x="508000" y="2038350"/>
          <p14:tracePt t="22388" x="501650" y="2032000"/>
          <p14:tracePt t="22405" x="495300" y="2032000"/>
          <p14:tracePt t="22991" x="495300" y="2025650"/>
          <p14:tracePt t="22999" x="495300" y="2019300"/>
          <p14:tracePt t="23031" x="495300" y="2012950"/>
          <p14:tracePt t="23047" x="495300" y="2006600"/>
          <p14:tracePt t="23079" x="495300" y="2000250"/>
          <p14:tracePt t="23088" x="488950" y="1987550"/>
          <p14:tracePt t="43648" x="488950" y="1993900"/>
          <p14:tracePt t="43656" x="488950" y="2025650"/>
          <p14:tracePt t="43665" x="495300" y="2063750"/>
          <p14:tracePt t="43681" x="501650" y="2139950"/>
          <p14:tracePt t="43697" x="508000" y="2203450"/>
          <p14:tracePt t="43714" x="514350" y="2279650"/>
          <p14:tracePt t="43731" x="520700" y="2317750"/>
          <p14:tracePt t="43747" x="520700" y="2349500"/>
          <p14:tracePt t="43764" x="527050" y="2368550"/>
          <p14:tracePt t="43781" x="527050" y="2374900"/>
          <p14:tracePt t="43797" x="527050" y="2381250"/>
          <p14:tracePt t="43814" x="527050" y="2387600"/>
          <p14:tracePt t="43847" x="527050" y="2393950"/>
          <p14:tracePt t="43864" x="533400" y="2413000"/>
          <p14:tracePt t="43881" x="533400" y="2425700"/>
          <p14:tracePt t="43898" x="539750" y="2438400"/>
          <p14:tracePt t="43914" x="539750" y="2451100"/>
          <p14:tracePt t="43931" x="539750" y="2470150"/>
          <p14:tracePt t="43947" x="539750" y="2482850"/>
          <p14:tracePt t="43965" x="539750" y="2501900"/>
          <p14:tracePt t="43981" x="539750" y="2508250"/>
          <p14:tracePt t="43997" x="539750" y="2514600"/>
          <p14:tracePt t="44014" x="539750" y="2527300"/>
          <p14:tracePt t="44031" x="539750" y="2533650"/>
          <p14:tracePt t="45169" x="539750" y="2540000"/>
          <p14:tracePt t="48195" x="533400" y="2540000"/>
          <p14:tracePt t="50324" x="527050" y="2540000"/>
          <p14:tracePt t="50444" x="527050" y="2546350"/>
          <p14:tracePt t="50460" x="527050" y="2552700"/>
          <p14:tracePt t="50476" x="527050" y="2559050"/>
          <p14:tracePt t="50484" x="527050" y="2565400"/>
          <p14:tracePt t="50516" x="527050" y="2571750"/>
          <p14:tracePt t="50524" x="527050" y="2578100"/>
          <p14:tracePt t="54502" x="520700" y="2584450"/>
          <p14:tracePt t="54510" x="520700" y="2590800"/>
          <p14:tracePt t="54838" x="514350" y="2590800"/>
          <p14:tracePt t="54862" x="508000" y="2590800"/>
          <p14:tracePt t="54870" x="501650" y="2590800"/>
          <p14:tracePt t="54879" x="495300" y="2590800"/>
          <p14:tracePt t="56191" x="488950" y="2590800"/>
          <p14:tracePt t="56198" x="488950" y="2597150"/>
          <p14:tracePt t="56431" x="488950" y="2609850"/>
          <p14:tracePt t="56439" x="488950" y="2616200"/>
          <p14:tracePt t="56703" x="495300" y="2635250"/>
          <p14:tracePt t="56711" x="495300" y="2641600"/>
          <p14:tracePt t="56719" x="495300" y="2647950"/>
          <p14:tracePt t="56728" x="495300" y="2660650"/>
          <p14:tracePt t="56743" x="520700" y="2686050"/>
          <p14:tracePt t="56760" x="558800" y="2724150"/>
          <p14:tracePt t="56776" x="609600" y="2755900"/>
          <p14:tracePt t="56793" x="666750" y="2787650"/>
          <p14:tracePt t="56810" x="711200" y="2819400"/>
          <p14:tracePt t="56827" x="736600" y="2851150"/>
          <p14:tracePt t="56843" x="755650" y="2870200"/>
          <p14:tracePt t="56860" x="774700" y="2889250"/>
          <p14:tracePt t="56876" x="800100" y="2908300"/>
          <p14:tracePt t="56893" x="812800" y="2927350"/>
          <p14:tracePt t="56910" x="831850" y="2946400"/>
          <p14:tracePt t="56927" x="863600" y="2965450"/>
          <p14:tracePt t="56943" x="889000" y="2965450"/>
          <p14:tracePt t="56960" x="908050" y="2971800"/>
          <p14:tracePt t="56976" x="920750" y="2978150"/>
          <p14:tracePt t="56993" x="927100" y="2978150"/>
          <p14:tracePt t="57010" x="933450" y="2978150"/>
          <p14:tracePt t="57026" x="939800" y="2978150"/>
          <p14:tracePt t="57059" x="946150" y="2978150"/>
          <p14:tracePt t="57287" x="939800" y="2978150"/>
          <p14:tracePt t="57311" x="933450" y="2971800"/>
          <p14:tracePt t="57399" x="933450" y="2965450"/>
          <p14:tracePt t="57415" x="927100" y="2965450"/>
          <p14:tracePt t="57439" x="920750" y="2965450"/>
          <p14:tracePt t="58343" x="901700" y="2952750"/>
          <p14:tracePt t="58351" x="882650" y="2940050"/>
          <p14:tracePt t="58361" x="876300" y="2933700"/>
          <p14:tracePt t="58376" x="857250" y="2927350"/>
          <p14:tracePt t="59464" x="844550" y="2927350"/>
          <p14:tracePt t="59472" x="831850" y="2921000"/>
          <p14:tracePt t="59496" x="819150" y="2914650"/>
          <p14:tracePt t="59512" x="806450" y="2908300"/>
          <p14:tracePt t="59520" x="806450" y="2901950"/>
          <p14:tracePt t="59528" x="800100" y="2901950"/>
          <p14:tracePt t="59544" x="793750" y="2895600"/>
          <p14:tracePt t="59561" x="787400" y="2889250"/>
          <p14:tracePt t="59584" x="781050" y="2882900"/>
          <p14:tracePt t="59594" x="768350" y="2870200"/>
          <p14:tracePt t="59609" x="762000" y="2857500"/>
          <p14:tracePt t="59625" x="749300" y="2844800"/>
          <p14:tracePt t="59642" x="736600" y="2825750"/>
          <p14:tracePt t="59659" x="723900" y="2813050"/>
          <p14:tracePt t="59676" x="704850" y="2787650"/>
          <p14:tracePt t="59692" x="692150" y="2781300"/>
          <p14:tracePt t="59709" x="673100" y="2762250"/>
          <p14:tracePt t="59742" x="660400" y="2749550"/>
          <p14:tracePt t="59759" x="654050" y="2743200"/>
          <p14:tracePt t="59880" x="647700" y="2736850"/>
          <p14:tracePt t="59889" x="641350" y="2730500"/>
          <p14:tracePt t="59896" x="635000" y="2730500"/>
          <p14:tracePt t="59912" x="628650" y="2724150"/>
          <p14:tracePt t="59925" x="628650" y="2717800"/>
          <p14:tracePt t="59942" x="622300" y="2711450"/>
          <p14:tracePt t="60032" x="622300" y="2705100"/>
          <p14:tracePt t="60040" x="615950" y="2698750"/>
          <p14:tracePt t="60048" x="609600" y="2698750"/>
          <p14:tracePt t="60058" x="603250" y="2698750"/>
          <p14:tracePt t="60075" x="603250" y="2692400"/>
          <p14:tracePt t="60092" x="590550" y="2686050"/>
          <p14:tracePt t="60125" x="584200" y="2686050"/>
          <p14:tracePt t="60142" x="577850" y="2679700"/>
          <p14:tracePt t="60520" x="577850" y="2698750"/>
          <p14:tracePt t="60528" x="577850" y="2705100"/>
          <p14:tracePt t="60545" x="577850" y="2711450"/>
          <p14:tracePt t="60560" x="577850" y="2717800"/>
          <p14:tracePt t="60713" x="577850" y="2724150"/>
          <p14:tracePt t="60721" x="571500" y="2724150"/>
          <p14:tracePt t="60737" x="558800" y="2724150"/>
          <p14:tracePt t="60745" x="552450" y="2717800"/>
          <p14:tracePt t="60758" x="552450" y="2711450"/>
          <p14:tracePt t="60775" x="539750" y="2705100"/>
          <p14:tracePt t="60792" x="533400" y="2698750"/>
          <p14:tracePt t="60808" x="527050" y="2692400"/>
          <p14:tracePt t="60825" x="520700" y="2692400"/>
          <p14:tracePt t="61089" x="520700" y="2686050"/>
          <p14:tracePt t="61105" x="520700" y="2679700"/>
          <p14:tracePt t="61113" x="514350" y="2679700"/>
          <p14:tracePt t="61125" x="508000" y="2679700"/>
          <p14:tracePt t="61142" x="508000" y="2673350"/>
          <p14:tracePt t="61305" x="501650" y="2667000"/>
          <p14:tracePt t="61313" x="495300" y="2667000"/>
          <p14:tracePt t="61325" x="488950" y="2660650"/>
          <p14:tracePt t="61341" x="482600" y="2660650"/>
          <p14:tracePt t="61433" x="501650" y="2660650"/>
          <p14:tracePt t="61441" x="514350" y="2667000"/>
          <p14:tracePt t="61458" x="520700" y="2673350"/>
          <p14:tracePt t="61465" x="527050" y="2686050"/>
          <p14:tracePt t="61475" x="533400" y="2698750"/>
          <p14:tracePt t="61491" x="533400" y="2705100"/>
          <p14:tracePt t="61657" x="533400" y="2711450"/>
          <p14:tracePt t="61665" x="539750" y="2711450"/>
          <p14:tracePt t="61675" x="546100" y="2711450"/>
          <p14:tracePt t="61692" x="565150" y="2730500"/>
          <p14:tracePt t="61708" x="577850" y="2736850"/>
          <p14:tracePt t="61725" x="603250" y="2762250"/>
          <p14:tracePt t="61742" x="622300" y="2794000"/>
          <p14:tracePt t="61758" x="628650" y="2813050"/>
          <p14:tracePt t="61775" x="635000" y="2819400"/>
          <p14:tracePt t="61792" x="641350" y="2825750"/>
          <p14:tracePt t="61808" x="641350" y="2832100"/>
          <p14:tracePt t="61842" x="641350" y="2838450"/>
          <p14:tracePt t="61849" x="641350" y="2851150"/>
          <p14:tracePt t="61858" x="647700" y="2863850"/>
          <p14:tracePt t="61875" x="654050" y="2901950"/>
          <p14:tracePt t="61892" x="654050" y="2940050"/>
          <p14:tracePt t="61908" x="654050" y="2971800"/>
          <p14:tracePt t="61925" x="654050" y="3003550"/>
          <p14:tracePt t="61941" x="654050" y="3048000"/>
          <p14:tracePt t="61958" x="647700" y="3079750"/>
          <p14:tracePt t="61975" x="641350" y="3111500"/>
          <p14:tracePt t="61991" x="635000" y="3130550"/>
          <p14:tracePt t="62009" x="635000" y="3136900"/>
          <p14:tracePt t="62025" x="635000" y="3143250"/>
          <p14:tracePt t="62073" x="635000" y="3149600"/>
          <p14:tracePt t="62466" x="635000" y="3155950"/>
          <p14:tracePt t="62481" x="641350" y="3155950"/>
          <p14:tracePt t="62489" x="647700" y="3155950"/>
          <p14:tracePt t="62537" x="654050" y="3155950"/>
          <p14:tracePt t="62545" x="660400" y="3155950"/>
          <p14:tracePt t="62553" x="666750" y="3155950"/>
          <p14:tracePt t="62561" x="673100" y="3149600"/>
          <p14:tracePt t="62574" x="692150" y="3136900"/>
          <p14:tracePt t="62591" x="711200" y="3130550"/>
          <p14:tracePt t="77745" x="711200" y="3155950"/>
          <p14:tracePt t="77753" x="698500" y="3219450"/>
          <p14:tracePt t="77761" x="679450" y="3276600"/>
          <p14:tracePt t="77771" x="679450" y="3321050"/>
          <p14:tracePt t="77786" x="673100" y="3397250"/>
          <p14:tracePt t="77803" x="673100" y="3454400"/>
          <p14:tracePt t="77819" x="673100" y="3486150"/>
          <p14:tracePt t="77836" x="673100" y="3498850"/>
          <p14:tracePt t="77852" x="673100" y="3517900"/>
          <p14:tracePt t="77869" x="673100" y="3536950"/>
          <p14:tracePt t="77886" x="673100" y="3556000"/>
          <p14:tracePt t="77903" x="679450" y="3575050"/>
          <p14:tracePt t="77936" x="679450" y="3594100"/>
          <p14:tracePt t="77953" x="679450" y="3625850"/>
          <p14:tracePt t="77970" x="679450" y="3644900"/>
          <p14:tracePt t="77986" x="679450" y="3651250"/>
          <p14:tracePt t="78002" x="679450" y="3657600"/>
          <p14:tracePt t="78036" x="679450" y="3663950"/>
          <p14:tracePt t="78129" x="679450" y="3676650"/>
          <p14:tracePt t="78137" x="685800" y="3676650"/>
          <p14:tracePt t="97474" x="685800" y="3689350"/>
          <p14:tracePt t="97482" x="685800" y="3708400"/>
          <p14:tracePt t="97490" x="685800" y="3714750"/>
          <p14:tracePt t="97498" x="692150" y="3727450"/>
          <p14:tracePt t="97513" x="692150" y="3746500"/>
          <p14:tracePt t="97530" x="698500" y="3797300"/>
          <p14:tracePt t="97546" x="704850" y="3822700"/>
          <p14:tracePt t="97563" x="723900" y="3848100"/>
          <p14:tracePt t="97579" x="730250" y="3873500"/>
          <p14:tracePt t="97596" x="736600" y="3898900"/>
          <p14:tracePt t="97613" x="736600" y="3911600"/>
          <p14:tracePt t="97629" x="749300" y="3924300"/>
          <p14:tracePt t="98202" x="749300" y="3930650"/>
          <p14:tracePt t="98210" x="749300" y="3937000"/>
          <p14:tracePt t="98218" x="749300" y="3943350"/>
          <p14:tracePt t="98229" x="749300" y="3949700"/>
          <p14:tracePt t="98246" x="749300" y="3968750"/>
          <p14:tracePt t="98263" x="762000" y="3975100"/>
          <p14:tracePt t="98296" x="762000" y="3981450"/>
          <p14:tracePt t="98827" x="762000" y="3987800"/>
          <p14:tracePt t="98867" x="762000" y="3994150"/>
          <p14:tracePt t="101508" x="755650" y="3994150"/>
          <p14:tracePt t="101516" x="730250" y="3994150"/>
          <p14:tracePt t="101524" x="704850" y="3994150"/>
          <p14:tracePt t="101532" x="685800" y="4000500"/>
          <p14:tracePt t="101545" x="685800" y="4006850"/>
          <p14:tracePt t="101562" x="647700" y="4032250"/>
          <p14:tracePt t="101578" x="628650" y="4057650"/>
          <p14:tracePt t="101595" x="622300" y="4070350"/>
          <p14:tracePt t="101611" x="622300" y="4076700"/>
          <p14:tracePt t="101628" x="622300" y="4114800"/>
          <p14:tracePt t="101645" x="628650" y="4140200"/>
          <p14:tracePt t="101661" x="628650" y="4152900"/>
          <p14:tracePt t="101678" x="641350" y="4165600"/>
          <p14:tracePt t="101695" x="654050" y="4171950"/>
          <p14:tracePt t="101712" x="660400" y="4191000"/>
          <p14:tracePt t="101728" x="660400" y="4197350"/>
          <p14:tracePt t="101745" x="666750" y="4203700"/>
          <p14:tracePt t="101762" x="666750" y="4210050"/>
          <p14:tracePt t="101794" x="666750" y="4222750"/>
          <p14:tracePt t="101811" x="673100" y="4222750"/>
          <p14:tracePt t="101829" x="673100" y="4229100"/>
          <p14:tracePt t="101845" x="679450" y="4235450"/>
          <p14:tracePt t="102172" x="685800" y="4235450"/>
          <p14:tracePt t="102180" x="685800" y="4241800"/>
          <p14:tracePt t="102188" x="692150" y="4241800"/>
          <p14:tracePt t="102196" x="698500" y="4241800"/>
          <p14:tracePt t="102211" x="698500" y="4248150"/>
          <p14:tracePt t="105638" x="698500" y="4254500"/>
          <p14:tracePt t="105694" x="698500" y="4260850"/>
          <p14:tracePt t="105703" x="698500" y="4267200"/>
          <p14:tracePt t="105711" x="698500" y="4273550"/>
          <p14:tracePt t="105727" x="698500" y="4279900"/>
          <p14:tracePt t="105743" x="698500" y="4286250"/>
          <p14:tracePt t="105760" x="698500" y="4305300"/>
          <p14:tracePt t="105776" x="698500" y="4324350"/>
          <p14:tracePt t="105793" x="698500" y="4337050"/>
          <p14:tracePt t="105810" x="698500" y="4343400"/>
          <p14:tracePt t="105827" x="698500" y="4349750"/>
          <p14:tracePt t="105843" x="698500" y="4356100"/>
          <p14:tracePt t="105860" x="704850" y="4362450"/>
          <p14:tracePt t="105877" x="704850" y="4375150"/>
          <p14:tracePt t="105910" x="704850" y="4381500"/>
          <p14:tracePt t="105928" x="704850" y="4387850"/>
          <p14:tracePt t="105950" x="711200" y="4394200"/>
          <p14:tracePt t="105960" x="711200" y="4400550"/>
          <p14:tracePt t="105977" x="711200" y="4406900"/>
          <p14:tracePt t="106006" x="711200" y="4413250"/>
          <p14:tracePt t="106014" x="711200" y="4419600"/>
          <p14:tracePt t="106027" x="711200" y="4425950"/>
          <p14:tracePt t="106043" x="717550" y="4438650"/>
          <p14:tracePt t="106060" x="717550" y="4451350"/>
          <p14:tracePt t="106078" x="717550" y="4457700"/>
          <p14:tracePt t="106111" x="717550" y="4470400"/>
          <p14:tracePt t="106127" x="717550" y="4483100"/>
          <p14:tracePt t="106143" x="717550" y="4502150"/>
          <p14:tracePt t="106160" x="717550" y="4521200"/>
          <p14:tracePt t="106176" x="717550" y="4552950"/>
          <p14:tracePt t="106193" x="723900" y="4572000"/>
          <p14:tracePt t="106210" x="723900" y="4597400"/>
          <p14:tracePt t="106226" x="723900" y="4629150"/>
          <p14:tracePt t="106243" x="723900" y="4654550"/>
          <p14:tracePt t="106260" x="723900" y="4679950"/>
          <p14:tracePt t="106276" x="723900" y="4699000"/>
          <p14:tracePt t="106293" x="723900" y="4737100"/>
          <p14:tracePt t="106311" x="723900" y="4781550"/>
          <p14:tracePt t="106327" x="723900" y="4806950"/>
          <p14:tracePt t="106343" x="723900" y="4838700"/>
          <p14:tracePt t="106360" x="723900" y="4876800"/>
          <p14:tracePt t="106376" x="723900" y="4914900"/>
          <p14:tracePt t="106393" x="723900" y="4953000"/>
          <p14:tracePt t="106410" x="723900" y="4997450"/>
          <p14:tracePt t="106426" x="736600" y="5048250"/>
          <p14:tracePt t="106443" x="742950" y="5073650"/>
          <p14:tracePt t="106460" x="755650" y="5105400"/>
          <p14:tracePt t="106462" x="762000" y="5130800"/>
          <p14:tracePt t="106476" x="768350" y="5149850"/>
          <p14:tracePt t="106494" x="793750" y="5194300"/>
          <p14:tracePt t="106510" x="800100" y="5232400"/>
          <p14:tracePt t="106527" x="806450" y="5251450"/>
          <p14:tracePt t="106543" x="806450" y="5264150"/>
          <p14:tracePt t="106559" x="806450" y="5276850"/>
          <p14:tracePt t="106593" x="806450" y="5283200"/>
          <p14:tracePt t="106610" x="806450" y="5289550"/>
          <p14:tracePt t="106702" x="806450" y="5295900"/>
          <p14:tracePt t="106711" x="806450" y="5302250"/>
          <p14:tracePt t="106718" x="800100" y="5314950"/>
          <p14:tracePt t="106728" x="800100" y="5321300"/>
          <p14:tracePt t="106743" x="793750" y="5321300"/>
          <p14:tracePt t="106760" x="793750" y="5334000"/>
          <p14:tracePt t="106776" x="793750" y="5346700"/>
          <p14:tracePt t="106793" x="793750" y="5353050"/>
          <p14:tracePt t="106809" x="793750" y="5372100"/>
          <p14:tracePt t="106827" x="793750" y="5391150"/>
          <p14:tracePt t="106843" x="793750" y="5410200"/>
          <p14:tracePt t="106860" x="793750" y="5422900"/>
          <p14:tracePt t="106876" x="793750" y="5435600"/>
          <p14:tracePt t="106893" x="793750" y="5441950"/>
          <p14:tracePt t="106909" x="793750" y="5454650"/>
          <p14:tracePt t="106926" x="793750" y="5467350"/>
          <p14:tracePt t="106943" x="793750" y="5473700"/>
          <p14:tracePt t="107215" x="787400" y="5473700"/>
          <p14:tracePt t="107623" x="787400" y="5480050"/>
          <p14:tracePt t="107719" x="787400" y="5486400"/>
          <p14:tracePt t="108215" x="787400" y="5492750"/>
          <p14:tracePt t="108231" x="787400" y="5499100"/>
          <p14:tracePt t="108247" x="787400" y="5505450"/>
          <p14:tracePt t="108888" x="787400" y="5518150"/>
          <p14:tracePt t="108920" x="787400" y="5524500"/>
          <p14:tracePt t="108928" x="787400" y="5530850"/>
          <p14:tracePt t="109440" x="787400" y="5537200"/>
          <p14:tracePt t="109464" x="781050" y="5537200"/>
          <p14:tracePt t="109472" x="781050" y="5543550"/>
          <p14:tracePt t="109664" x="774700" y="5543550"/>
          <p14:tracePt t="109680" x="768350" y="5549900"/>
          <p14:tracePt t="109696" x="762000" y="5549900"/>
          <p14:tracePt t="109712" x="762000" y="5556250"/>
          <p14:tracePt t="109720" x="755650" y="5556250"/>
          <p14:tracePt t="109736" x="755650" y="5562600"/>
          <p14:tracePt t="110528" x="749300" y="5562600"/>
          <p14:tracePt t="110536" x="749300" y="5568950"/>
          <p14:tracePt t="110552" x="749300" y="5575300"/>
          <p14:tracePt t="110632" x="749300" y="5581650"/>
          <p14:tracePt t="110648" x="749300" y="5588000"/>
          <p14:tracePt t="110672" x="749300" y="5594350"/>
          <p14:tracePt t="110776" x="742950" y="5594350"/>
          <p14:tracePt t="110792" x="723900" y="5588000"/>
          <p14:tracePt t="110800" x="711200" y="5581650"/>
          <p14:tracePt t="110816" x="698500" y="5575300"/>
          <p14:tracePt t="110825" x="692150" y="5562600"/>
          <p14:tracePt t="110841" x="685800" y="5556250"/>
          <p14:tracePt t="110858" x="679450" y="5543550"/>
          <p14:tracePt t="110875" x="673100" y="5530850"/>
          <p14:tracePt t="110892" x="673100" y="5524500"/>
          <p14:tracePt t="110908" x="666750" y="5511800"/>
          <p14:tracePt t="110925" x="660400" y="5505450"/>
          <p14:tracePt t="110941" x="660400" y="5492750"/>
          <p14:tracePt t="110958" x="660400" y="5486400"/>
          <p14:tracePt t="110975" x="660400" y="5467350"/>
          <p14:tracePt t="110992" x="654050" y="5441950"/>
          <p14:tracePt t="111009" x="654050" y="5416550"/>
          <p14:tracePt t="111025" x="654050" y="5403850"/>
          <p14:tracePt t="111042" x="654050" y="5397500"/>
          <p14:tracePt t="111058" x="654050" y="5391150"/>
          <p14:tracePt t="111145" x="654050" y="5384800"/>
          <p14:tracePt t="111153" x="654050" y="5378450"/>
          <p14:tracePt t="111161" x="654050" y="5359400"/>
          <p14:tracePt t="111175" x="654050" y="5353050"/>
          <p14:tracePt t="111192" x="654050" y="5308600"/>
          <p14:tracePt t="111208" x="654050" y="5232400"/>
          <p14:tracePt t="111225" x="654050" y="5118100"/>
          <p14:tracePt t="111242" x="654050" y="5048250"/>
          <p14:tracePt t="111258" x="654050" y="5010150"/>
          <p14:tracePt t="111275" x="654050" y="4984750"/>
          <p14:tracePt t="111292" x="654050" y="4959350"/>
          <p14:tracePt t="111308" x="635000" y="4933950"/>
          <p14:tracePt t="111325" x="622300" y="4908550"/>
          <p14:tracePt t="111342" x="615950" y="4895850"/>
          <p14:tracePt t="111358" x="609600" y="4889500"/>
          <p14:tracePt t="111375" x="609600" y="4883150"/>
          <p14:tracePt t="111391" x="596900" y="4870450"/>
          <p14:tracePt t="111408" x="596900" y="4864100"/>
          <p14:tracePt t="111513" x="596900" y="4870450"/>
          <p14:tracePt t="111521" x="603250" y="4895850"/>
          <p14:tracePt t="111529" x="609600" y="4927600"/>
          <p14:tracePt t="111541" x="615950" y="4965700"/>
          <p14:tracePt t="111558" x="628650" y="5041900"/>
          <p14:tracePt t="111574" x="641350" y="5143500"/>
          <p14:tracePt t="111591" x="647700" y="5238750"/>
          <p14:tracePt t="111609" x="654050" y="5397500"/>
          <p14:tracePt t="111625" x="666750" y="5480050"/>
          <p14:tracePt t="111641" x="666750" y="5530850"/>
          <p14:tracePt t="111658" x="679450" y="5575300"/>
          <p14:tracePt t="111675" x="679450" y="5588000"/>
          <p14:tracePt t="111691" x="679450" y="5600700"/>
          <p14:tracePt t="111724" x="685800" y="5600700"/>
        </p14:tracePtLst>
      </p14:laserTraceLst>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240972" y="2209800"/>
            <a:ext cx="6832353" cy="2766696"/>
          </a:xfrm>
        </p:spPr>
        <p:txBody>
          <a:bodyPr>
            <a:noAutofit/>
          </a:bodyPr>
          <a:lstStyle/>
          <a:p>
            <a:pPr algn="ctr"/>
            <a:r>
              <a:rPr lang="ja-JP" altLang="en-US" sz="4800" dirty="0"/>
              <a:t>循環器専門医</a:t>
            </a:r>
            <a:br>
              <a:rPr lang="en-US" altLang="ja-JP" sz="4800" dirty="0"/>
            </a:br>
            <a:r>
              <a:rPr lang="ja-JP" altLang="en-US" sz="4800" dirty="0"/>
              <a:t>ダブルボードへの対応</a:t>
            </a:r>
            <a:br>
              <a:rPr lang="en-US" altLang="ja-JP" sz="4800" dirty="0"/>
            </a:br>
            <a:r>
              <a:rPr lang="ja-JP" altLang="en-US" sz="4800" dirty="0"/>
              <a:t>（現行制度）</a:t>
            </a:r>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1816535"/>
      </p:ext>
    </p:extLst>
  </p:cSld>
  <p:clrMapOvr>
    <a:masterClrMapping/>
  </p:clrMapOvr>
  <mc:AlternateContent xmlns:mc="http://schemas.openxmlformats.org/markup-compatibility/2006" xmlns:p14="http://schemas.microsoft.com/office/powerpoint/2010/main">
    <mc:Choice Requires="p14">
      <p:transition spd="slow" p14:dur="2000" advTm="5967"/>
    </mc:Choice>
    <mc:Fallback xmlns="">
      <p:transition spd="slow" advTm="5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2035629" y="666802"/>
            <a:ext cx="5257800" cy="69414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 name="タイトル 1"/>
          <p:cNvSpPr>
            <a:spLocks noGrp="1"/>
          </p:cNvSpPr>
          <p:nvPr>
            <p:ph type="title"/>
          </p:nvPr>
        </p:nvSpPr>
        <p:spPr>
          <a:xfrm>
            <a:off x="1699873" y="516790"/>
            <a:ext cx="5929312" cy="994172"/>
          </a:xfrm>
        </p:spPr>
        <p:txBody>
          <a:bodyPr/>
          <a:lstStyle/>
          <a:p>
            <a:pPr algn="ctr"/>
            <a:r>
              <a:rPr kumimoji="1" lang="ja-JP" altLang="en-US" dirty="0"/>
              <a:t>循環器学会への要望</a:t>
            </a:r>
          </a:p>
        </p:txBody>
      </p:sp>
      <p:sp>
        <p:nvSpPr>
          <p:cNvPr id="3" name="コンテンツ プレースホルダー 2"/>
          <p:cNvSpPr>
            <a:spLocks noGrp="1"/>
          </p:cNvSpPr>
          <p:nvPr>
            <p:ph idx="1"/>
          </p:nvPr>
        </p:nvSpPr>
        <p:spPr>
          <a:xfrm>
            <a:off x="137160" y="1654866"/>
            <a:ext cx="8826650" cy="4211707"/>
          </a:xfrm>
        </p:spPr>
        <p:txBody>
          <a:bodyPr>
            <a:noAutofit/>
          </a:bodyPr>
          <a:lstStyle/>
          <a:p>
            <a:pPr marL="0" indent="0">
              <a:buNone/>
            </a:pPr>
            <a:r>
              <a:rPr lang="ja-JP" altLang="ja-JP" sz="2400" dirty="0"/>
              <a:t>【受験資格】</a:t>
            </a:r>
          </a:p>
          <a:p>
            <a:pPr lvl="0"/>
            <a:r>
              <a:rPr lang="ja-JP" altLang="ja-JP" sz="2400" dirty="0"/>
              <a:t>外科専門医取得者で心臓血管外科専門医</a:t>
            </a:r>
            <a:r>
              <a:rPr lang="ja-JP" altLang="ja-JP" sz="2400" u="sng" dirty="0"/>
              <a:t>未</a:t>
            </a:r>
            <a:r>
              <a:rPr lang="ja-JP" altLang="ja-JP" sz="2400" dirty="0"/>
              <a:t>取得者は、</a:t>
            </a:r>
          </a:p>
          <a:p>
            <a:pPr marL="685800" lvl="2" indent="0">
              <a:buNone/>
            </a:pPr>
            <a:r>
              <a:rPr lang="ja-JP" altLang="ja-JP" sz="2400" dirty="0">
                <a:solidFill>
                  <a:srgbClr val="FF0000"/>
                </a:solidFill>
              </a:rPr>
              <a:t>従来通りの規定とする。</a:t>
            </a:r>
          </a:p>
          <a:p>
            <a:pPr lvl="0"/>
            <a:r>
              <a:rPr lang="ja-JP" altLang="ja-JP" sz="2400" dirty="0"/>
              <a:t>心臓血管外科専門医取得者は、</a:t>
            </a:r>
          </a:p>
          <a:p>
            <a:pPr marL="685800" lvl="2" indent="0">
              <a:buNone/>
            </a:pPr>
            <a:r>
              <a:rPr lang="ja-JP" altLang="ja-JP" sz="2400" dirty="0">
                <a:solidFill>
                  <a:srgbClr val="FF0000"/>
                </a:solidFill>
              </a:rPr>
              <a:t>審査書類を、１）申請書、２）外科専門医および心臓血管外科専門医資格証明書コピーとする。</a:t>
            </a:r>
            <a:endParaRPr lang="en-US" altLang="ja-JP" sz="2400" dirty="0">
              <a:solidFill>
                <a:srgbClr val="FF0000"/>
              </a:solidFill>
            </a:endParaRPr>
          </a:p>
          <a:p>
            <a:pPr marL="685800" lvl="2" indent="0">
              <a:buNone/>
            </a:pPr>
            <a:r>
              <a:rPr lang="ja-JP" altLang="en-US" sz="2400" b="1" u="sng" dirty="0">
                <a:solidFill>
                  <a:srgbClr val="FF0000"/>
                </a:solidFill>
              </a:rPr>
              <a:t>筆記試験は通常通り</a:t>
            </a:r>
            <a:endParaRPr lang="ja-JP" altLang="ja-JP" sz="2400" b="1" u="sng" dirty="0">
              <a:solidFill>
                <a:srgbClr val="FF0000"/>
              </a:solidFill>
            </a:endParaRPr>
          </a:p>
          <a:p>
            <a:pPr lvl="0"/>
            <a:r>
              <a:rPr lang="ja-JP" altLang="ja-JP" sz="2400" dirty="0"/>
              <a:t>心臓血管外科専門医修練指導者は、</a:t>
            </a:r>
          </a:p>
          <a:p>
            <a:pPr marL="685800" lvl="2" indent="0">
              <a:buNone/>
            </a:pPr>
            <a:r>
              <a:rPr lang="ja-JP" altLang="ja-JP" sz="2400" dirty="0">
                <a:solidFill>
                  <a:srgbClr val="FF0000"/>
                </a:solidFill>
              </a:rPr>
              <a:t>審査書類を、１）申請書、２）外科専門医、心臓血管外科専門医および心臓血管外科修練指導者資格証明書コピーとする。</a:t>
            </a:r>
          </a:p>
          <a:p>
            <a:pPr marL="685800" lvl="2" indent="0">
              <a:buNone/>
            </a:pPr>
            <a:r>
              <a:rPr lang="ja-JP" altLang="ja-JP" sz="2400" b="1" u="sng" dirty="0">
                <a:solidFill>
                  <a:srgbClr val="FF0000"/>
                </a:solidFill>
              </a:rPr>
              <a:t>筆記試験を免除する。</a:t>
            </a:r>
          </a:p>
          <a:p>
            <a:pPr marL="0" indent="0">
              <a:buNone/>
            </a:pPr>
            <a:endParaRPr lang="ja-JP" altLang="en-US" sz="2400" dirty="0"/>
          </a:p>
        </p:txBody>
      </p:sp>
      <p:pic>
        <p:nvPicPr>
          <p:cNvPr id="6" name="オーディ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759899237"/>
      </p:ext>
    </p:extLst>
  </p:cSld>
  <p:clrMapOvr>
    <a:masterClrMapping/>
  </p:clrMapOvr>
  <mc:AlternateContent xmlns:mc="http://schemas.openxmlformats.org/markup-compatibility/2006" xmlns:p14="http://schemas.microsoft.com/office/powerpoint/2010/main">
    <mc:Choice Requires="p14">
      <p:transition spd="slow" p14:dur="2000" advTm="50954"/>
    </mc:Choice>
    <mc:Fallback xmlns="">
      <p:transition spd="slow" advTm="50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2035629" y="276509"/>
            <a:ext cx="5257800" cy="69414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0"/>
          </a:p>
        </p:txBody>
      </p:sp>
      <p:sp>
        <p:nvSpPr>
          <p:cNvPr id="2" name="タイトル 1"/>
          <p:cNvSpPr>
            <a:spLocks noGrp="1"/>
          </p:cNvSpPr>
          <p:nvPr>
            <p:ph type="title"/>
          </p:nvPr>
        </p:nvSpPr>
        <p:spPr>
          <a:xfrm>
            <a:off x="1699873" y="171103"/>
            <a:ext cx="5929312" cy="994172"/>
          </a:xfrm>
        </p:spPr>
        <p:txBody>
          <a:bodyPr/>
          <a:lstStyle/>
          <a:p>
            <a:pPr algn="ctr"/>
            <a:r>
              <a:rPr lang="ja-JP" altLang="en-US" dirty="0"/>
              <a:t>皆さんへのお願い</a:t>
            </a:r>
            <a:endParaRPr kumimoji="1" lang="ja-JP" altLang="en-US" dirty="0"/>
          </a:p>
        </p:txBody>
      </p:sp>
      <p:sp>
        <p:nvSpPr>
          <p:cNvPr id="3" name="コンテンツ プレースホルダー 2"/>
          <p:cNvSpPr>
            <a:spLocks noGrp="1"/>
          </p:cNvSpPr>
          <p:nvPr>
            <p:ph idx="1"/>
          </p:nvPr>
        </p:nvSpPr>
        <p:spPr>
          <a:xfrm>
            <a:off x="304429" y="1772750"/>
            <a:ext cx="4230742" cy="4422018"/>
          </a:xfrm>
        </p:spPr>
        <p:txBody>
          <a:bodyPr>
            <a:noAutofit/>
          </a:bodyPr>
          <a:lstStyle/>
          <a:p>
            <a:pPr marL="0" indent="0">
              <a:buNone/>
            </a:pPr>
            <a:r>
              <a:rPr lang="ja-JP" altLang="en-US" sz="3600" dirty="0"/>
              <a:t>　循環器専門医取得のためには</a:t>
            </a:r>
            <a:r>
              <a:rPr lang="en-US" altLang="ja-JP" sz="3600" u="sng" dirty="0">
                <a:solidFill>
                  <a:srgbClr val="FF0000"/>
                </a:solidFill>
              </a:rPr>
              <a:t>6</a:t>
            </a:r>
            <a:r>
              <a:rPr lang="ja-JP" altLang="en-US" sz="3600" u="sng" dirty="0">
                <a:solidFill>
                  <a:srgbClr val="FF0000"/>
                </a:solidFill>
              </a:rPr>
              <a:t>年間の会員資格</a:t>
            </a:r>
            <a:r>
              <a:rPr lang="ja-JP" altLang="en-US" sz="3600" dirty="0"/>
              <a:t>が必要です。</a:t>
            </a:r>
            <a:endParaRPr lang="en-US" altLang="ja-JP" sz="3600" dirty="0"/>
          </a:p>
          <a:p>
            <a:pPr marL="0" indent="0">
              <a:buNone/>
            </a:pPr>
            <a:r>
              <a:rPr lang="ja-JP" altLang="en-US" sz="3600" dirty="0"/>
              <a:t>　日本循環器学会に入会し、その資格を維持しておいてください。</a:t>
            </a:r>
          </a:p>
        </p:txBody>
      </p:sp>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57834" y="1310240"/>
            <a:ext cx="4108244" cy="5347038"/>
          </a:xfrm>
          <a:prstGeom prst="rect">
            <a:avLst/>
          </a:prstGeom>
        </p:spPr>
      </p:pic>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846953680"/>
      </p:ext>
    </p:extLst>
  </p:cSld>
  <p:clrMapOvr>
    <a:masterClrMapping/>
  </p:clrMapOvr>
  <mc:AlternateContent xmlns:mc="http://schemas.openxmlformats.org/markup-compatibility/2006" xmlns:p14="http://schemas.microsoft.com/office/powerpoint/2010/main">
    <mc:Choice Requires="p14">
      <p:transition spd="slow" p14:dur="2000" advTm="45298"/>
    </mc:Choice>
    <mc:Fallback xmlns="">
      <p:transition spd="slow" advTm="45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065066" y="457199"/>
            <a:ext cx="5013867" cy="1010465"/>
          </a:xfrm>
          <a:solidFill>
            <a:srgbClr val="FFC000"/>
          </a:solidFill>
        </p:spPr>
        <p:txBody>
          <a:bodyPr/>
          <a:lstStyle/>
          <a:p>
            <a:pPr algn="ctr"/>
            <a:r>
              <a:rPr kumimoji="1" lang="en-US" altLang="ja-JP" b="1" dirty="0" err="1"/>
              <a:t>OffJT</a:t>
            </a:r>
            <a:r>
              <a:rPr kumimoji="1" lang="ja-JP" altLang="en-US" b="1" dirty="0"/>
              <a:t>について</a:t>
            </a:r>
          </a:p>
        </p:txBody>
      </p:sp>
      <p:sp>
        <p:nvSpPr>
          <p:cNvPr id="3" name="コンテンツ プレースホルダー 2"/>
          <p:cNvSpPr>
            <a:spLocks noGrp="1"/>
          </p:cNvSpPr>
          <p:nvPr>
            <p:ph idx="1"/>
          </p:nvPr>
        </p:nvSpPr>
        <p:spPr>
          <a:xfrm>
            <a:off x="628649" y="2383186"/>
            <a:ext cx="7886700" cy="4351338"/>
          </a:xfrm>
        </p:spPr>
        <p:txBody>
          <a:bodyPr/>
          <a:lstStyle/>
          <a:p>
            <a:r>
              <a:rPr kumimoji="1" lang="en-US" altLang="ja-JP" dirty="0"/>
              <a:t>2022</a:t>
            </a:r>
            <a:r>
              <a:rPr kumimoji="1" lang="ja-JP" altLang="en-US" dirty="0"/>
              <a:t>年新規受験者から申請時に</a:t>
            </a:r>
            <a:r>
              <a:rPr kumimoji="1" lang="en-US" altLang="ja-JP" dirty="0"/>
              <a:t>OffJT30</a:t>
            </a:r>
            <a:r>
              <a:rPr kumimoji="1" lang="ja-JP" altLang="en-US" dirty="0"/>
              <a:t>時間および体外循環経験</a:t>
            </a:r>
            <a:r>
              <a:rPr kumimoji="1" lang="en-US" altLang="ja-JP" dirty="0"/>
              <a:t>5</a:t>
            </a:r>
            <a:r>
              <a:rPr kumimoji="1" lang="ja-JP" altLang="en-US" dirty="0"/>
              <a:t>例を求める。</a:t>
            </a:r>
            <a:endParaRPr kumimoji="1" lang="en-US" altLang="ja-JP" dirty="0"/>
          </a:p>
          <a:p>
            <a:r>
              <a:rPr lang="en-US" altLang="ja-JP" dirty="0"/>
              <a:t>2017</a:t>
            </a:r>
            <a:r>
              <a:rPr lang="ja-JP" altLang="en-US" dirty="0"/>
              <a:t>年以降の新規申請者で、新規申請時に上記条件を揃えていなかった場合には、初回更新申請までに整える。</a:t>
            </a:r>
            <a:endParaRPr lang="en-US" altLang="ja-JP" dirty="0"/>
          </a:p>
          <a:p>
            <a:r>
              <a:rPr kumimoji="1" lang="ja-JP" altLang="en-US" dirty="0"/>
              <a:t>今回の</a:t>
            </a:r>
            <a:r>
              <a:rPr kumimoji="1" lang="en-US" altLang="ja-JP" dirty="0"/>
              <a:t>COVID-19</a:t>
            </a:r>
            <a:r>
              <a:rPr kumimoji="1" lang="ja-JP" altLang="en-US" dirty="0"/>
              <a:t>特別措置によって</a:t>
            </a:r>
            <a:r>
              <a:rPr kumimoji="1" lang="en-US" altLang="ja-JP" dirty="0"/>
              <a:t>2023</a:t>
            </a:r>
            <a:r>
              <a:rPr kumimoji="1" lang="ja-JP" altLang="en-US" dirty="0"/>
              <a:t>年</a:t>
            </a:r>
            <a:r>
              <a:rPr kumimoji="1" lang="ja-JP" altLang="en-US"/>
              <a:t>初回更新申請と</a:t>
            </a:r>
            <a:r>
              <a:rPr kumimoji="1" lang="ja-JP" altLang="en-US" dirty="0"/>
              <a:t>なる場合に</a:t>
            </a:r>
            <a:r>
              <a:rPr lang="ja-JP" altLang="en-US" dirty="0"/>
              <a:t>はその時期までに整える。</a:t>
            </a:r>
            <a:endParaRPr kumimoji="1" lang="ja-JP" altLang="en-US" dirty="0"/>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851658851"/>
      </p:ext>
    </p:extLst>
  </p:cSld>
  <p:clrMapOvr>
    <a:masterClrMapping/>
  </p:clrMapOvr>
  <mc:AlternateContent xmlns:mc="http://schemas.openxmlformats.org/markup-compatibility/2006" xmlns:p14="http://schemas.microsoft.com/office/powerpoint/2010/main">
    <mc:Choice Requires="p14">
      <p:transition spd="slow" p14:dur="2000" advTm="32254"/>
    </mc:Choice>
    <mc:Fallback xmlns="">
      <p:transition spd="slow" advTm="322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97033" y="384413"/>
            <a:ext cx="6749934" cy="988163"/>
          </a:xfrm>
          <a:solidFill>
            <a:srgbClr val="FFC000"/>
          </a:solidFill>
        </p:spPr>
        <p:txBody>
          <a:bodyPr>
            <a:normAutofit fontScale="90000"/>
          </a:bodyPr>
          <a:lstStyle/>
          <a:p>
            <a:pPr algn="ctr"/>
            <a:r>
              <a:rPr kumimoji="1" lang="en-US" altLang="ja-JP" b="1" dirty="0"/>
              <a:t>On-line (remote)</a:t>
            </a:r>
            <a:r>
              <a:rPr kumimoji="1" lang="ja-JP" altLang="en-US" b="1" dirty="0"/>
              <a:t> </a:t>
            </a:r>
            <a:r>
              <a:rPr lang="en-US" altLang="ja-JP" b="1" dirty="0" err="1"/>
              <a:t>OffJT</a:t>
            </a:r>
            <a:r>
              <a:rPr kumimoji="1" lang="ja-JP" altLang="en-US" b="1" dirty="0"/>
              <a:t>の導入</a:t>
            </a:r>
          </a:p>
        </p:txBody>
      </p:sp>
      <p:sp>
        <p:nvSpPr>
          <p:cNvPr id="3" name="コンテンツ プレースホルダー 2"/>
          <p:cNvSpPr>
            <a:spLocks noGrp="1"/>
          </p:cNvSpPr>
          <p:nvPr>
            <p:ph idx="1"/>
          </p:nvPr>
        </p:nvSpPr>
        <p:spPr/>
        <p:txBody>
          <a:bodyPr/>
          <a:lstStyle/>
          <a:p>
            <a:r>
              <a:rPr kumimoji="1" lang="en-US" altLang="ja-JP" dirty="0"/>
              <a:t>COVID-19</a:t>
            </a:r>
            <a:r>
              <a:rPr kumimoji="1" lang="ja-JP" altLang="en-US" dirty="0"/>
              <a:t>対応および</a:t>
            </a:r>
            <a:r>
              <a:rPr kumimoji="1" lang="en-US" altLang="ja-JP" dirty="0"/>
              <a:t>post (with) COVID</a:t>
            </a:r>
            <a:r>
              <a:rPr kumimoji="1" lang="ja-JP" altLang="en-US" dirty="0"/>
              <a:t>の時代に</a:t>
            </a:r>
            <a:r>
              <a:rPr kumimoji="1" lang="en-US" altLang="ja-JP" dirty="0"/>
              <a:t>face to face</a:t>
            </a:r>
            <a:r>
              <a:rPr kumimoji="1" lang="ja-JP" altLang="en-US" dirty="0" err="1"/>
              <a:t>での</a:t>
            </a:r>
            <a:r>
              <a:rPr kumimoji="1" lang="ja-JP" altLang="en-US" dirty="0"/>
              <a:t>従来型の</a:t>
            </a:r>
            <a:r>
              <a:rPr kumimoji="1" lang="en-US" altLang="ja-JP" dirty="0" err="1"/>
              <a:t>OffJT</a:t>
            </a:r>
            <a:r>
              <a:rPr lang="ja-JP" altLang="en-US" dirty="0"/>
              <a:t>の実施が難しくなる可能性が高い。</a:t>
            </a:r>
            <a:endParaRPr lang="en-US" altLang="ja-JP" dirty="0"/>
          </a:p>
          <a:p>
            <a:r>
              <a:rPr kumimoji="1" lang="en-US" altLang="ja-JP" dirty="0"/>
              <a:t>On-line (remote) </a:t>
            </a:r>
            <a:r>
              <a:rPr kumimoji="1" lang="en-US" altLang="ja-JP" dirty="0" err="1"/>
              <a:t>offJT</a:t>
            </a:r>
            <a:r>
              <a:rPr kumimoji="1" lang="ja-JP" altLang="en-US" dirty="0"/>
              <a:t>とすることによって、遠く離れた指導者、場合によっては海外の指導者から直接指導を受けることが出来る。</a:t>
            </a:r>
            <a:endParaRPr kumimoji="1" lang="en-US" altLang="ja-JP" dirty="0"/>
          </a:p>
          <a:p>
            <a:r>
              <a:rPr lang="ja-JP" altLang="en-US" dirty="0"/>
              <a:t>施行要件、確認方法などのルールについては現在検討中</a:t>
            </a:r>
            <a:endParaRPr kumimoji="1" lang="ja-JP" altLang="en-US" dirty="0"/>
          </a:p>
        </p:txBody>
      </p:sp>
      <p:pic>
        <p:nvPicPr>
          <p:cNvPr id="4" name="オーディ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511960725"/>
      </p:ext>
    </p:extLst>
  </p:cSld>
  <p:clrMapOvr>
    <a:masterClrMapping/>
  </p:clrMapOvr>
  <mc:AlternateContent xmlns:mc="http://schemas.openxmlformats.org/markup-compatibility/2006" xmlns:p14="http://schemas.microsoft.com/office/powerpoint/2010/main">
    <mc:Choice Requires="p14">
      <p:transition spd="slow" p14:dur="2000" advTm="44510"/>
    </mc:Choice>
    <mc:Fallback xmlns="">
      <p:transition spd="slow" advTm="44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 name="グループ化 96"/>
          <p:cNvGrpSpPr/>
          <p:nvPr/>
        </p:nvGrpSpPr>
        <p:grpSpPr>
          <a:xfrm>
            <a:off x="50669" y="153324"/>
            <a:ext cx="8974668" cy="6650885"/>
            <a:chOff x="84666" y="12782"/>
            <a:chExt cx="8974668" cy="6650885"/>
          </a:xfrm>
        </p:grpSpPr>
        <p:cxnSp>
          <p:nvCxnSpPr>
            <p:cNvPr id="96" name="直線矢印コネクタ 95"/>
            <p:cNvCxnSpPr/>
            <p:nvPr/>
          </p:nvCxnSpPr>
          <p:spPr>
            <a:xfrm flipH="1" flipV="1">
              <a:off x="3894667" y="5249333"/>
              <a:ext cx="821266" cy="474134"/>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30" name="グループ化 29"/>
            <p:cNvGrpSpPr/>
            <p:nvPr/>
          </p:nvGrpSpPr>
          <p:grpSpPr>
            <a:xfrm>
              <a:off x="84666" y="12782"/>
              <a:ext cx="8974668" cy="6650885"/>
              <a:chOff x="84666" y="12782"/>
              <a:chExt cx="8974668" cy="6650885"/>
            </a:xfrm>
          </p:grpSpPr>
          <p:grpSp>
            <p:nvGrpSpPr>
              <p:cNvPr id="172" name="グループ化 171"/>
              <p:cNvGrpSpPr/>
              <p:nvPr/>
            </p:nvGrpSpPr>
            <p:grpSpPr>
              <a:xfrm>
                <a:off x="84666" y="12782"/>
                <a:ext cx="8974668" cy="6650885"/>
                <a:chOff x="84666" y="-114223"/>
                <a:chExt cx="8974668" cy="6650885"/>
              </a:xfrm>
            </p:grpSpPr>
            <p:sp>
              <p:nvSpPr>
                <p:cNvPr id="4" name="テキスト ボックス 3"/>
                <p:cNvSpPr txBox="1"/>
                <p:nvPr/>
              </p:nvSpPr>
              <p:spPr>
                <a:xfrm>
                  <a:off x="262467" y="-114223"/>
                  <a:ext cx="6747435" cy="440438"/>
                </a:xfrm>
                <a:prstGeom prst="rect">
                  <a:avLst/>
                </a:prstGeom>
                <a:solidFill>
                  <a:srgbClr val="FFC000"/>
                </a:solidFill>
                <a:ln w="22225">
                  <a:solidFill>
                    <a:schemeClr val="tx1"/>
                  </a:solidFill>
                </a:ln>
              </p:spPr>
              <p:txBody>
                <a:bodyPr wrap="square" lIns="720000" rIns="720000" rtlCol="0" anchor="ctr" anchorCtr="0">
                  <a:normAutofit fontScale="92500" lnSpcReduction="20000"/>
                </a:bodyPr>
                <a:lstStyle/>
                <a:p>
                  <a:pPr algn="dist"/>
                  <a:r>
                    <a:rPr kumimoji="1" lang="ja-JP" altLang="en-US" sz="2800" b="1" dirty="0"/>
                    <a:t>更　　　新　　　対　　　象　　　者　　</a:t>
                  </a:r>
                </a:p>
              </p:txBody>
            </p:sp>
            <p:grpSp>
              <p:nvGrpSpPr>
                <p:cNvPr id="167" name="グループ化 166"/>
                <p:cNvGrpSpPr/>
                <p:nvPr/>
              </p:nvGrpSpPr>
              <p:grpSpPr>
                <a:xfrm>
                  <a:off x="84666" y="343647"/>
                  <a:ext cx="4342055" cy="5627058"/>
                  <a:chOff x="84666" y="343647"/>
                  <a:chExt cx="4342055" cy="5627058"/>
                </a:xfrm>
              </p:grpSpPr>
              <p:sp>
                <p:nvSpPr>
                  <p:cNvPr id="5" name="テキスト ボックス 4"/>
                  <p:cNvSpPr txBox="1"/>
                  <p:nvPr/>
                </p:nvSpPr>
                <p:spPr>
                  <a:xfrm>
                    <a:off x="84666" y="809312"/>
                    <a:ext cx="1591733" cy="369332"/>
                  </a:xfrm>
                  <a:prstGeom prst="rect">
                    <a:avLst/>
                  </a:prstGeom>
                  <a:noFill/>
                  <a:ln w="22225">
                    <a:solidFill>
                      <a:srgbClr val="00B050"/>
                    </a:solidFill>
                  </a:ln>
                </p:spPr>
                <p:txBody>
                  <a:bodyPr wrap="square" rtlCol="0">
                    <a:spAutoFit/>
                  </a:bodyPr>
                  <a:lstStyle/>
                  <a:p>
                    <a:r>
                      <a:rPr kumimoji="1" lang="ja-JP" altLang="en-US" dirty="0"/>
                      <a:t>更新条件充足</a:t>
                    </a:r>
                  </a:p>
                </p:txBody>
              </p:sp>
              <p:sp>
                <p:nvSpPr>
                  <p:cNvPr id="7" name="テキスト ボックス 6"/>
                  <p:cNvSpPr txBox="1"/>
                  <p:nvPr/>
                </p:nvSpPr>
                <p:spPr>
                  <a:xfrm>
                    <a:off x="245540" y="2328334"/>
                    <a:ext cx="1109133" cy="369332"/>
                  </a:xfrm>
                  <a:prstGeom prst="rect">
                    <a:avLst/>
                  </a:prstGeom>
                  <a:noFill/>
                  <a:ln w="22225">
                    <a:solidFill>
                      <a:srgbClr val="0070C0"/>
                    </a:solidFill>
                  </a:ln>
                </p:spPr>
                <p:txBody>
                  <a:bodyPr wrap="square" rtlCol="0">
                    <a:spAutoFit/>
                  </a:bodyPr>
                  <a:lstStyle/>
                  <a:p>
                    <a:r>
                      <a:rPr kumimoji="1" lang="ja-JP" altLang="en-US" dirty="0"/>
                      <a:t>更新申請</a:t>
                    </a:r>
                  </a:p>
                </p:txBody>
              </p:sp>
              <p:sp>
                <p:nvSpPr>
                  <p:cNvPr id="14" name="テキスト ボックス 13"/>
                  <p:cNvSpPr txBox="1"/>
                  <p:nvPr/>
                </p:nvSpPr>
                <p:spPr>
                  <a:xfrm>
                    <a:off x="152400" y="3428992"/>
                    <a:ext cx="1354670" cy="646331"/>
                  </a:xfrm>
                  <a:prstGeom prst="rect">
                    <a:avLst/>
                  </a:prstGeom>
                  <a:noFill/>
                  <a:ln w="22225">
                    <a:solidFill>
                      <a:srgbClr val="FF0000"/>
                    </a:solidFill>
                  </a:ln>
                </p:spPr>
                <p:txBody>
                  <a:bodyPr wrap="square" rtlCol="0">
                    <a:spAutoFit/>
                  </a:bodyPr>
                  <a:lstStyle/>
                  <a:p>
                    <a:pPr algn="ctr"/>
                    <a:r>
                      <a:rPr kumimoji="1" lang="ja-JP" altLang="en-US" dirty="0">
                        <a:solidFill>
                          <a:srgbClr val="FF0000"/>
                        </a:solidFill>
                      </a:rPr>
                      <a:t>専門医更新認定</a:t>
                    </a:r>
                  </a:p>
                </p:txBody>
              </p:sp>
              <p:cxnSp>
                <p:nvCxnSpPr>
                  <p:cNvPr id="118" name="直線矢印コネクタ 117"/>
                  <p:cNvCxnSpPr/>
                  <p:nvPr/>
                </p:nvCxnSpPr>
                <p:spPr>
                  <a:xfrm>
                    <a:off x="770466" y="343647"/>
                    <a:ext cx="0" cy="474133"/>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直線矢印コネクタ 121"/>
                  <p:cNvCxnSpPr/>
                  <p:nvPr/>
                </p:nvCxnSpPr>
                <p:spPr>
                  <a:xfrm>
                    <a:off x="766178" y="1204312"/>
                    <a:ext cx="12755" cy="1132488"/>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線矢印コネクタ 123"/>
                  <p:cNvCxnSpPr/>
                  <p:nvPr/>
                </p:nvCxnSpPr>
                <p:spPr>
                  <a:xfrm>
                    <a:off x="787400" y="2700866"/>
                    <a:ext cx="0" cy="728134"/>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8" name="テキスト ボックス 107"/>
                  <p:cNvSpPr txBox="1"/>
                  <p:nvPr/>
                </p:nvSpPr>
                <p:spPr>
                  <a:xfrm>
                    <a:off x="2604179" y="5601373"/>
                    <a:ext cx="1822542" cy="369332"/>
                  </a:xfrm>
                  <a:prstGeom prst="rect">
                    <a:avLst/>
                  </a:prstGeom>
                  <a:noFill/>
                  <a:ln w="76200">
                    <a:solidFill>
                      <a:srgbClr val="0070C0"/>
                    </a:solidFill>
                    <a:prstDash val="sysDot"/>
                  </a:ln>
                </p:spPr>
                <p:txBody>
                  <a:bodyPr wrap="square" rtlCol="0">
                    <a:spAutoFit/>
                  </a:bodyPr>
                  <a:lstStyle/>
                  <a:p>
                    <a:r>
                      <a:rPr kumimoji="1" lang="ja-JP" altLang="en-US" dirty="0"/>
                      <a:t>復活再認定申請</a:t>
                    </a:r>
                  </a:p>
                </p:txBody>
              </p:sp>
            </p:grpSp>
            <p:grpSp>
              <p:nvGrpSpPr>
                <p:cNvPr id="168" name="グループ化 167"/>
                <p:cNvGrpSpPr/>
                <p:nvPr/>
              </p:nvGrpSpPr>
              <p:grpSpPr>
                <a:xfrm>
                  <a:off x="1777993" y="335180"/>
                  <a:ext cx="1989671" cy="3731682"/>
                  <a:chOff x="1777993" y="335180"/>
                  <a:chExt cx="1989671" cy="3731682"/>
                </a:xfrm>
              </p:grpSpPr>
              <p:sp>
                <p:nvSpPr>
                  <p:cNvPr id="6" name="テキスト ボックス 5"/>
                  <p:cNvSpPr txBox="1"/>
                  <p:nvPr/>
                </p:nvSpPr>
                <p:spPr>
                  <a:xfrm>
                    <a:off x="1777993" y="792380"/>
                    <a:ext cx="1989671" cy="646331"/>
                  </a:xfrm>
                  <a:prstGeom prst="rect">
                    <a:avLst/>
                  </a:prstGeom>
                  <a:noFill/>
                  <a:ln w="22225">
                    <a:solidFill>
                      <a:srgbClr val="00B050"/>
                    </a:solidFill>
                  </a:ln>
                </p:spPr>
                <p:txBody>
                  <a:bodyPr wrap="square" rtlCol="0">
                    <a:spAutoFit/>
                  </a:bodyPr>
                  <a:lstStyle/>
                  <a:p>
                    <a:pPr algn="ctr"/>
                    <a:r>
                      <a:rPr kumimoji="1" lang="ja-JP" altLang="en-US" dirty="0"/>
                      <a:t>更新猶予希望</a:t>
                    </a:r>
                    <a:endParaRPr kumimoji="1" lang="en-US" altLang="ja-JP" dirty="0"/>
                  </a:p>
                  <a:p>
                    <a:pPr algn="ctr"/>
                    <a:r>
                      <a:rPr lang="ja-JP" altLang="en-US" dirty="0"/>
                      <a:t>猶予条件を満たす</a:t>
                    </a:r>
                    <a:endParaRPr kumimoji="1" lang="ja-JP" altLang="en-US" dirty="0"/>
                  </a:p>
                </p:txBody>
              </p:sp>
              <p:sp>
                <p:nvSpPr>
                  <p:cNvPr id="10" name="テキスト ボックス 9"/>
                  <p:cNvSpPr txBox="1"/>
                  <p:nvPr/>
                </p:nvSpPr>
                <p:spPr>
                  <a:xfrm>
                    <a:off x="1834766" y="2319865"/>
                    <a:ext cx="1591733" cy="646331"/>
                  </a:xfrm>
                  <a:prstGeom prst="rect">
                    <a:avLst/>
                  </a:prstGeom>
                  <a:noFill/>
                  <a:ln w="22225">
                    <a:solidFill>
                      <a:srgbClr val="0070C0"/>
                    </a:solidFill>
                  </a:ln>
                </p:spPr>
                <p:txBody>
                  <a:bodyPr wrap="square" rtlCol="0">
                    <a:spAutoFit/>
                  </a:bodyPr>
                  <a:lstStyle/>
                  <a:p>
                    <a:pPr algn="ctr"/>
                    <a:r>
                      <a:rPr kumimoji="1" lang="ja-JP" altLang="en-US" dirty="0"/>
                      <a:t>更新猶予申請</a:t>
                    </a:r>
                    <a:endParaRPr kumimoji="1" lang="en-US" altLang="ja-JP" dirty="0"/>
                  </a:p>
                  <a:p>
                    <a:pPr algn="ctr"/>
                    <a:r>
                      <a:rPr lang="ja-JP" altLang="en-US" dirty="0"/>
                      <a:t>（最大</a:t>
                    </a:r>
                    <a:r>
                      <a:rPr lang="en-US" altLang="ja-JP" dirty="0"/>
                      <a:t>2</a:t>
                    </a:r>
                    <a:r>
                      <a:rPr lang="ja-JP" altLang="en-US" dirty="0"/>
                      <a:t>年間）</a:t>
                    </a:r>
                    <a:endParaRPr kumimoji="1" lang="ja-JP" altLang="en-US" dirty="0"/>
                  </a:p>
                </p:txBody>
              </p:sp>
              <p:sp>
                <p:nvSpPr>
                  <p:cNvPr id="15" name="テキスト ボックス 14"/>
                  <p:cNvSpPr txBox="1"/>
                  <p:nvPr/>
                </p:nvSpPr>
                <p:spPr>
                  <a:xfrm>
                    <a:off x="1927902" y="3420531"/>
                    <a:ext cx="1464742" cy="646331"/>
                  </a:xfrm>
                  <a:prstGeom prst="rect">
                    <a:avLst/>
                  </a:prstGeom>
                  <a:noFill/>
                  <a:ln w="22225">
                    <a:solidFill>
                      <a:srgbClr val="FF0000"/>
                    </a:solidFill>
                  </a:ln>
                </p:spPr>
                <p:txBody>
                  <a:bodyPr wrap="square" rtlCol="0">
                    <a:spAutoFit/>
                  </a:bodyPr>
                  <a:lstStyle/>
                  <a:p>
                    <a:r>
                      <a:rPr kumimoji="1" lang="ja-JP" altLang="en-US" dirty="0">
                        <a:solidFill>
                          <a:srgbClr val="FF0000"/>
                        </a:solidFill>
                      </a:rPr>
                      <a:t>専門医継続</a:t>
                    </a:r>
                    <a:endParaRPr kumimoji="1" lang="en-US" altLang="ja-JP" dirty="0">
                      <a:solidFill>
                        <a:srgbClr val="FF0000"/>
                      </a:solidFill>
                    </a:endParaRPr>
                  </a:p>
                  <a:p>
                    <a:r>
                      <a:rPr lang="ja-JP" altLang="en-US" dirty="0">
                        <a:solidFill>
                          <a:srgbClr val="FF0000"/>
                        </a:solidFill>
                      </a:rPr>
                      <a:t>（最大</a:t>
                    </a:r>
                    <a:r>
                      <a:rPr lang="en-US" altLang="ja-JP" dirty="0">
                        <a:solidFill>
                          <a:srgbClr val="FF0000"/>
                        </a:solidFill>
                      </a:rPr>
                      <a:t>2</a:t>
                    </a:r>
                    <a:r>
                      <a:rPr lang="ja-JP" altLang="en-US" dirty="0">
                        <a:solidFill>
                          <a:srgbClr val="FF0000"/>
                        </a:solidFill>
                      </a:rPr>
                      <a:t>年間）</a:t>
                    </a:r>
                    <a:endParaRPr kumimoji="1" lang="ja-JP" altLang="en-US" dirty="0">
                      <a:solidFill>
                        <a:srgbClr val="FF0000"/>
                      </a:solidFill>
                    </a:endParaRPr>
                  </a:p>
                </p:txBody>
              </p:sp>
              <p:cxnSp>
                <p:nvCxnSpPr>
                  <p:cNvPr id="119" name="直線矢印コネクタ 118"/>
                  <p:cNvCxnSpPr/>
                  <p:nvPr/>
                </p:nvCxnSpPr>
                <p:spPr>
                  <a:xfrm>
                    <a:off x="2700867" y="335180"/>
                    <a:ext cx="0" cy="474133"/>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6" name="直線矢印コネクタ 125"/>
                  <p:cNvCxnSpPr/>
                  <p:nvPr/>
                </p:nvCxnSpPr>
                <p:spPr>
                  <a:xfrm flipH="1">
                    <a:off x="2692400" y="1460222"/>
                    <a:ext cx="8467" cy="831753"/>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9" name="直線矢印コネクタ 128"/>
                  <p:cNvCxnSpPr/>
                  <p:nvPr/>
                </p:nvCxnSpPr>
                <p:spPr>
                  <a:xfrm>
                    <a:off x="2709334" y="2954867"/>
                    <a:ext cx="0" cy="474133"/>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9" name="グループ化 168"/>
                <p:cNvGrpSpPr/>
                <p:nvPr/>
              </p:nvGrpSpPr>
              <p:grpSpPr>
                <a:xfrm>
                  <a:off x="3627214" y="335179"/>
                  <a:ext cx="2403732" cy="3811870"/>
                  <a:chOff x="3627214" y="335179"/>
                  <a:chExt cx="2403732" cy="3811870"/>
                </a:xfrm>
              </p:grpSpPr>
              <p:sp>
                <p:nvSpPr>
                  <p:cNvPr id="11" name="テキスト ボックス 10"/>
                  <p:cNvSpPr txBox="1"/>
                  <p:nvPr/>
                </p:nvSpPr>
                <p:spPr>
                  <a:xfrm>
                    <a:off x="3627214" y="2846639"/>
                    <a:ext cx="1803401" cy="369332"/>
                  </a:xfrm>
                  <a:prstGeom prst="rect">
                    <a:avLst/>
                  </a:prstGeom>
                  <a:noFill/>
                  <a:ln w="76200">
                    <a:solidFill>
                      <a:srgbClr val="0070C0"/>
                    </a:solidFill>
                    <a:prstDash val="sysDot"/>
                  </a:ln>
                </p:spPr>
                <p:txBody>
                  <a:bodyPr wrap="square" rtlCol="0">
                    <a:spAutoFit/>
                  </a:bodyPr>
                  <a:lstStyle/>
                  <a:p>
                    <a:r>
                      <a:rPr lang="ja-JP" altLang="en-US" dirty="0"/>
                      <a:t>認定登録医</a:t>
                    </a:r>
                    <a:r>
                      <a:rPr kumimoji="1" lang="ja-JP" altLang="en-US" dirty="0"/>
                      <a:t>申請</a:t>
                    </a:r>
                  </a:p>
                </p:txBody>
              </p:sp>
              <p:sp>
                <p:nvSpPr>
                  <p:cNvPr id="16" name="テキスト ボックス 15"/>
                  <p:cNvSpPr txBox="1"/>
                  <p:nvPr/>
                </p:nvSpPr>
                <p:spPr>
                  <a:xfrm>
                    <a:off x="3657230" y="3500718"/>
                    <a:ext cx="1803402" cy="646331"/>
                  </a:xfrm>
                  <a:prstGeom prst="rect">
                    <a:avLst/>
                  </a:prstGeom>
                  <a:noFill/>
                  <a:ln w="76200">
                    <a:solidFill>
                      <a:srgbClr val="DF3DC0"/>
                    </a:solidFill>
                    <a:prstDash val="sysDot"/>
                  </a:ln>
                </p:spPr>
                <p:txBody>
                  <a:bodyPr wrap="square" rtlCol="0">
                    <a:spAutoFit/>
                  </a:bodyPr>
                  <a:lstStyle/>
                  <a:p>
                    <a:pPr algn="ctr"/>
                    <a:r>
                      <a:rPr lang="ja-JP" altLang="en-US" dirty="0"/>
                      <a:t>認定登録医</a:t>
                    </a:r>
                    <a:endParaRPr lang="en-US" altLang="ja-JP" dirty="0"/>
                  </a:p>
                  <a:p>
                    <a:pPr algn="ctr"/>
                    <a:r>
                      <a:rPr kumimoji="1" lang="ja-JP" altLang="en-US" dirty="0"/>
                      <a:t>（専門医は失効）</a:t>
                    </a:r>
                  </a:p>
                </p:txBody>
              </p:sp>
              <p:cxnSp>
                <p:nvCxnSpPr>
                  <p:cNvPr id="120" name="直線矢印コネクタ 119"/>
                  <p:cNvCxnSpPr/>
                  <p:nvPr/>
                </p:nvCxnSpPr>
                <p:spPr>
                  <a:xfrm>
                    <a:off x="6030946" y="335179"/>
                    <a:ext cx="0" cy="474133"/>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8" name="直線矢印コネクタ 127"/>
                  <p:cNvCxnSpPr/>
                  <p:nvPr/>
                </p:nvCxnSpPr>
                <p:spPr>
                  <a:xfrm flipH="1">
                    <a:off x="4572002" y="2449115"/>
                    <a:ext cx="4680" cy="341587"/>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テキスト ボックス 8"/>
                  <p:cNvSpPr txBox="1"/>
                  <p:nvPr/>
                </p:nvSpPr>
                <p:spPr>
                  <a:xfrm>
                    <a:off x="4147671" y="1841257"/>
                    <a:ext cx="1769534" cy="646331"/>
                  </a:xfrm>
                  <a:prstGeom prst="rect">
                    <a:avLst/>
                  </a:prstGeom>
                  <a:solidFill>
                    <a:schemeClr val="bg1"/>
                  </a:solidFill>
                  <a:ln w="22225">
                    <a:solidFill>
                      <a:srgbClr val="00B050"/>
                    </a:solidFill>
                  </a:ln>
                </p:spPr>
                <p:txBody>
                  <a:bodyPr wrap="square" rtlCol="0">
                    <a:spAutoFit/>
                  </a:bodyPr>
                  <a:lstStyle/>
                  <a:p>
                    <a:pPr algn="ctr"/>
                    <a:r>
                      <a:rPr kumimoji="1" lang="ja-JP" altLang="en-US" dirty="0"/>
                      <a:t>経験症例数だけ満たさない</a:t>
                    </a:r>
                  </a:p>
                </p:txBody>
              </p:sp>
            </p:grpSp>
            <p:grpSp>
              <p:nvGrpSpPr>
                <p:cNvPr id="171" name="グループ化 170"/>
                <p:cNvGrpSpPr/>
                <p:nvPr/>
              </p:nvGrpSpPr>
              <p:grpSpPr>
                <a:xfrm>
                  <a:off x="130979" y="4205841"/>
                  <a:ext cx="7783237" cy="2036957"/>
                  <a:chOff x="130979" y="4205841"/>
                  <a:chExt cx="7783237" cy="2036957"/>
                </a:xfrm>
              </p:grpSpPr>
              <p:sp>
                <p:nvSpPr>
                  <p:cNvPr id="17" name="テキスト ボックス 16"/>
                  <p:cNvSpPr txBox="1"/>
                  <p:nvPr/>
                </p:nvSpPr>
                <p:spPr>
                  <a:xfrm>
                    <a:off x="2649196" y="4453309"/>
                    <a:ext cx="1777525" cy="646331"/>
                  </a:xfrm>
                  <a:prstGeom prst="rect">
                    <a:avLst/>
                  </a:prstGeom>
                  <a:noFill/>
                  <a:ln w="22225">
                    <a:solidFill>
                      <a:srgbClr val="00B050"/>
                    </a:solidFill>
                  </a:ln>
                </p:spPr>
                <p:txBody>
                  <a:bodyPr wrap="square" rtlCol="0">
                    <a:spAutoFit/>
                  </a:bodyPr>
                  <a:lstStyle/>
                  <a:p>
                    <a:pPr algn="ctr"/>
                    <a:r>
                      <a:rPr lang="ja-JP" altLang="en-US" dirty="0"/>
                      <a:t>直近</a:t>
                    </a:r>
                    <a:r>
                      <a:rPr lang="en-US" altLang="ja-JP" dirty="0"/>
                      <a:t>5</a:t>
                    </a:r>
                    <a:r>
                      <a:rPr lang="ja-JP" altLang="en-US" dirty="0"/>
                      <a:t>年間*での更新条件充足</a:t>
                    </a:r>
                    <a:endParaRPr kumimoji="1" lang="ja-JP" altLang="en-US" dirty="0"/>
                  </a:p>
                </p:txBody>
              </p:sp>
              <p:sp>
                <p:nvSpPr>
                  <p:cNvPr id="18" name="テキスト ボックス 17"/>
                  <p:cNvSpPr txBox="1"/>
                  <p:nvPr/>
                </p:nvSpPr>
                <p:spPr>
                  <a:xfrm>
                    <a:off x="4741334" y="4470402"/>
                    <a:ext cx="1591733" cy="646331"/>
                  </a:xfrm>
                  <a:prstGeom prst="rect">
                    <a:avLst/>
                  </a:prstGeom>
                  <a:noFill/>
                  <a:ln w="22225">
                    <a:solidFill>
                      <a:srgbClr val="00B050"/>
                    </a:solidFill>
                  </a:ln>
                </p:spPr>
                <p:txBody>
                  <a:bodyPr wrap="square" rtlCol="0">
                    <a:spAutoFit/>
                  </a:bodyPr>
                  <a:lstStyle/>
                  <a:p>
                    <a:pPr algn="ctr"/>
                    <a:r>
                      <a:rPr lang="ja-JP" altLang="en-US" dirty="0"/>
                      <a:t>更新条件充足しない場合</a:t>
                    </a:r>
                    <a:endParaRPr kumimoji="1" lang="ja-JP" altLang="en-US" dirty="0"/>
                  </a:p>
                </p:txBody>
              </p:sp>
              <p:sp>
                <p:nvSpPr>
                  <p:cNvPr id="19" name="テキスト ボックス 18"/>
                  <p:cNvSpPr txBox="1"/>
                  <p:nvPr/>
                </p:nvSpPr>
                <p:spPr>
                  <a:xfrm>
                    <a:off x="130979" y="5595996"/>
                    <a:ext cx="2040467" cy="369332"/>
                  </a:xfrm>
                  <a:prstGeom prst="rect">
                    <a:avLst/>
                  </a:prstGeom>
                  <a:noFill/>
                  <a:ln w="76200">
                    <a:solidFill>
                      <a:srgbClr val="FF0000"/>
                    </a:solidFill>
                    <a:prstDash val="sysDot"/>
                  </a:ln>
                </p:spPr>
                <p:txBody>
                  <a:bodyPr wrap="square" rtlCol="0">
                    <a:spAutoFit/>
                  </a:bodyPr>
                  <a:lstStyle/>
                  <a:p>
                    <a:r>
                      <a:rPr kumimoji="1" lang="ja-JP" altLang="en-US" dirty="0">
                        <a:solidFill>
                          <a:srgbClr val="FF0000"/>
                        </a:solidFill>
                      </a:rPr>
                      <a:t>専門医</a:t>
                    </a:r>
                    <a:r>
                      <a:rPr lang="ja-JP" altLang="en-US" dirty="0">
                        <a:solidFill>
                          <a:srgbClr val="FF0000"/>
                        </a:solidFill>
                      </a:rPr>
                      <a:t>復活再認定</a:t>
                    </a:r>
                    <a:endParaRPr kumimoji="1" lang="ja-JP" altLang="en-US" dirty="0">
                      <a:solidFill>
                        <a:srgbClr val="FF0000"/>
                      </a:solidFill>
                    </a:endParaRPr>
                  </a:p>
                </p:txBody>
              </p:sp>
              <p:sp>
                <p:nvSpPr>
                  <p:cNvPr id="20" name="テキスト ボックス 19"/>
                  <p:cNvSpPr txBox="1"/>
                  <p:nvPr/>
                </p:nvSpPr>
                <p:spPr>
                  <a:xfrm>
                    <a:off x="4629150" y="5596467"/>
                    <a:ext cx="3285066" cy="646331"/>
                  </a:xfrm>
                  <a:prstGeom prst="rect">
                    <a:avLst/>
                  </a:prstGeom>
                  <a:noFill/>
                  <a:ln w="22225">
                    <a:solidFill>
                      <a:srgbClr val="DF3DC0"/>
                    </a:solidFill>
                  </a:ln>
                </p:spPr>
                <p:txBody>
                  <a:bodyPr wrap="square" rtlCol="0">
                    <a:spAutoFit/>
                  </a:bodyPr>
                  <a:lstStyle/>
                  <a:p>
                    <a:pPr algn="ctr"/>
                    <a:r>
                      <a:rPr lang="ja-JP" altLang="en-US" dirty="0"/>
                      <a:t>認定登録医更新（</a:t>
                    </a:r>
                    <a:r>
                      <a:rPr lang="en-US" altLang="ja-JP" dirty="0"/>
                      <a:t>5</a:t>
                    </a:r>
                    <a:r>
                      <a:rPr lang="ja-JP" altLang="en-US" dirty="0"/>
                      <a:t>年毎）</a:t>
                    </a:r>
                    <a:endParaRPr lang="en-US" altLang="ja-JP" dirty="0"/>
                  </a:p>
                  <a:p>
                    <a:pPr algn="ctr"/>
                    <a:r>
                      <a:rPr kumimoji="1" lang="ja-JP" altLang="en-US" dirty="0"/>
                      <a:t>（経験症例数以外の条件</a:t>
                    </a:r>
                    <a:r>
                      <a:rPr lang="ja-JP" altLang="en-US" dirty="0"/>
                      <a:t>充足</a:t>
                    </a:r>
                    <a:r>
                      <a:rPr kumimoji="1" lang="ja-JP" altLang="en-US" dirty="0"/>
                      <a:t>）</a:t>
                    </a:r>
                  </a:p>
                </p:txBody>
              </p:sp>
              <p:cxnSp>
                <p:nvCxnSpPr>
                  <p:cNvPr id="131" name="直線矢印コネクタ 130"/>
                  <p:cNvCxnSpPr/>
                  <p:nvPr/>
                </p:nvCxnSpPr>
                <p:spPr>
                  <a:xfrm>
                    <a:off x="3191934" y="5122333"/>
                    <a:ext cx="0" cy="474133"/>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直線矢印コネクタ 131"/>
                  <p:cNvCxnSpPr/>
                  <p:nvPr/>
                </p:nvCxnSpPr>
                <p:spPr>
                  <a:xfrm>
                    <a:off x="5723467" y="5122333"/>
                    <a:ext cx="0" cy="474133"/>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2" name="テキスト ボックス 191"/>
                  <p:cNvSpPr txBox="1"/>
                  <p:nvPr/>
                </p:nvSpPr>
                <p:spPr>
                  <a:xfrm>
                    <a:off x="664991" y="4461855"/>
                    <a:ext cx="1683523" cy="646331"/>
                  </a:xfrm>
                  <a:prstGeom prst="rect">
                    <a:avLst/>
                  </a:prstGeom>
                  <a:noFill/>
                  <a:ln w="22225">
                    <a:solidFill>
                      <a:srgbClr val="00B050"/>
                    </a:solidFill>
                  </a:ln>
                </p:spPr>
                <p:txBody>
                  <a:bodyPr wrap="square" rtlCol="0">
                    <a:spAutoFit/>
                  </a:bodyPr>
                  <a:lstStyle/>
                  <a:p>
                    <a:pPr algn="ctr"/>
                    <a:r>
                      <a:rPr lang="ja-JP" altLang="en-US" dirty="0"/>
                      <a:t>有効</a:t>
                    </a:r>
                    <a:r>
                      <a:rPr lang="en-US" altLang="ja-JP" dirty="0"/>
                      <a:t>5</a:t>
                    </a:r>
                    <a:r>
                      <a:rPr lang="ja-JP" altLang="en-US" dirty="0"/>
                      <a:t>年間での更新条件充足</a:t>
                    </a:r>
                    <a:endParaRPr kumimoji="1" lang="ja-JP" altLang="en-US" dirty="0"/>
                  </a:p>
                </p:txBody>
              </p:sp>
              <p:cxnSp>
                <p:nvCxnSpPr>
                  <p:cNvPr id="143" name="直線矢印コネクタ 142"/>
                  <p:cNvCxnSpPr>
                    <a:endCxn id="18" idx="0"/>
                  </p:cNvCxnSpPr>
                  <p:nvPr/>
                </p:nvCxnSpPr>
                <p:spPr>
                  <a:xfrm>
                    <a:off x="4802817" y="4211564"/>
                    <a:ext cx="734384" cy="258838"/>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直線矢印コネクタ 140"/>
                  <p:cNvCxnSpPr>
                    <a:endCxn id="17" idx="0"/>
                  </p:cNvCxnSpPr>
                  <p:nvPr/>
                </p:nvCxnSpPr>
                <p:spPr>
                  <a:xfrm flipH="1">
                    <a:off x="3537959" y="4205841"/>
                    <a:ext cx="818391" cy="247468"/>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70" name="グループ化 169"/>
                <p:cNvGrpSpPr/>
                <p:nvPr/>
              </p:nvGrpSpPr>
              <p:grpSpPr>
                <a:xfrm>
                  <a:off x="1913231" y="1456627"/>
                  <a:ext cx="7146103" cy="5080035"/>
                  <a:chOff x="1913231" y="1456627"/>
                  <a:chExt cx="7146103" cy="5080035"/>
                </a:xfrm>
              </p:grpSpPr>
              <p:cxnSp>
                <p:nvCxnSpPr>
                  <p:cNvPr id="121" name="直線矢印コネクタ 120"/>
                  <p:cNvCxnSpPr/>
                  <p:nvPr/>
                </p:nvCxnSpPr>
                <p:spPr>
                  <a:xfrm>
                    <a:off x="7681008" y="1456627"/>
                    <a:ext cx="17924" cy="1071993"/>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p:cNvSpPr txBox="1"/>
                  <p:nvPr/>
                </p:nvSpPr>
                <p:spPr>
                  <a:xfrm>
                    <a:off x="5596467" y="2545983"/>
                    <a:ext cx="1786467" cy="1477328"/>
                  </a:xfrm>
                  <a:prstGeom prst="rect">
                    <a:avLst/>
                  </a:prstGeom>
                  <a:noFill/>
                  <a:ln w="22225">
                    <a:solidFill>
                      <a:srgbClr val="00B050"/>
                    </a:solidFill>
                  </a:ln>
                </p:spPr>
                <p:txBody>
                  <a:bodyPr wrap="square" rtlCol="0">
                    <a:spAutoFit/>
                  </a:bodyPr>
                  <a:lstStyle/>
                  <a:p>
                    <a:r>
                      <a:rPr lang="ja-JP" altLang="en-US" dirty="0"/>
                      <a:t>失効</a:t>
                    </a:r>
                    <a:r>
                      <a:rPr kumimoji="1" lang="ja-JP" altLang="en-US" dirty="0"/>
                      <a:t>から</a:t>
                    </a:r>
                    <a:r>
                      <a:rPr kumimoji="1" lang="en-US" altLang="ja-JP" dirty="0"/>
                      <a:t>1</a:t>
                    </a:r>
                    <a:r>
                      <a:rPr kumimoji="1" lang="ja-JP" altLang="en-US" dirty="0"/>
                      <a:t>年以内に直近</a:t>
                    </a:r>
                    <a:r>
                      <a:rPr kumimoji="1" lang="en-US" altLang="ja-JP" dirty="0"/>
                      <a:t>5</a:t>
                    </a:r>
                    <a:r>
                      <a:rPr kumimoji="1" lang="ja-JP" altLang="en-US" dirty="0"/>
                      <a:t>年間での</a:t>
                    </a:r>
                    <a:r>
                      <a:rPr lang="ja-JP" altLang="en-US" dirty="0"/>
                      <a:t>経験症例数以外の</a:t>
                    </a:r>
                    <a:r>
                      <a:rPr kumimoji="1" lang="ja-JP" altLang="en-US" dirty="0"/>
                      <a:t>更新条件を充足</a:t>
                    </a:r>
                  </a:p>
                </p:txBody>
              </p:sp>
              <p:sp>
                <p:nvSpPr>
                  <p:cNvPr id="13" name="テキスト ボックス 12"/>
                  <p:cNvSpPr txBox="1"/>
                  <p:nvPr/>
                </p:nvSpPr>
                <p:spPr>
                  <a:xfrm>
                    <a:off x="7467601" y="2545981"/>
                    <a:ext cx="1591733" cy="1477328"/>
                  </a:xfrm>
                  <a:prstGeom prst="rect">
                    <a:avLst/>
                  </a:prstGeom>
                  <a:noFill/>
                  <a:ln w="22225">
                    <a:solidFill>
                      <a:srgbClr val="00B050"/>
                    </a:solidFill>
                  </a:ln>
                </p:spPr>
                <p:txBody>
                  <a:bodyPr wrap="square" rtlCol="0">
                    <a:spAutoFit/>
                  </a:bodyPr>
                  <a:lstStyle/>
                  <a:p>
                    <a:r>
                      <a:rPr lang="ja-JP" altLang="en-US" dirty="0"/>
                      <a:t>失効</a:t>
                    </a:r>
                    <a:r>
                      <a:rPr kumimoji="1" lang="ja-JP" altLang="en-US" dirty="0"/>
                      <a:t>から</a:t>
                    </a:r>
                    <a:r>
                      <a:rPr kumimoji="1" lang="en-US" altLang="ja-JP" dirty="0"/>
                      <a:t>1</a:t>
                    </a:r>
                    <a:r>
                      <a:rPr kumimoji="1" lang="ja-JP" altLang="en-US" dirty="0"/>
                      <a:t>年以内に直近</a:t>
                    </a:r>
                    <a:endParaRPr kumimoji="1" lang="en-US" altLang="ja-JP" dirty="0"/>
                  </a:p>
                  <a:p>
                    <a:r>
                      <a:rPr kumimoji="1" lang="en-US" altLang="ja-JP" dirty="0"/>
                      <a:t>5</a:t>
                    </a:r>
                    <a:r>
                      <a:rPr kumimoji="1" lang="ja-JP" altLang="en-US" dirty="0"/>
                      <a:t>年間での全ての更新条件を充足</a:t>
                    </a:r>
                  </a:p>
                </p:txBody>
              </p:sp>
              <p:grpSp>
                <p:nvGrpSpPr>
                  <p:cNvPr id="166" name="グループ化 165"/>
                  <p:cNvGrpSpPr/>
                  <p:nvPr/>
                </p:nvGrpSpPr>
                <p:grpSpPr>
                  <a:xfrm>
                    <a:off x="3199214" y="4031408"/>
                    <a:ext cx="5522947" cy="2505254"/>
                    <a:chOff x="3199214" y="4031408"/>
                    <a:chExt cx="5522947" cy="2505254"/>
                  </a:xfrm>
                </p:grpSpPr>
                <p:sp>
                  <p:nvSpPr>
                    <p:cNvPr id="163" name="フリーフォーム 162"/>
                    <p:cNvSpPr/>
                    <p:nvPr/>
                  </p:nvSpPr>
                  <p:spPr>
                    <a:xfrm>
                      <a:off x="3199214" y="4031408"/>
                      <a:ext cx="5522947" cy="2505254"/>
                    </a:xfrm>
                    <a:custGeom>
                      <a:avLst/>
                      <a:gdLst>
                        <a:gd name="connsiteX0" fmla="*/ 6019800 w 6019800"/>
                        <a:gd name="connsiteY0" fmla="*/ 0 h 3310466"/>
                        <a:gd name="connsiteX1" fmla="*/ 6019800 w 6019800"/>
                        <a:gd name="connsiteY1" fmla="*/ 3310466 h 3310466"/>
                        <a:gd name="connsiteX2" fmla="*/ 0 w 6019800"/>
                        <a:gd name="connsiteY2" fmla="*/ 3310466 h 3310466"/>
                        <a:gd name="connsiteX3" fmla="*/ 0 w 6019800"/>
                        <a:gd name="connsiteY3" fmla="*/ 3039533 h 3310466"/>
                      </a:gdLst>
                      <a:ahLst/>
                      <a:cxnLst>
                        <a:cxn ang="0">
                          <a:pos x="connsiteX0" y="connsiteY0"/>
                        </a:cxn>
                        <a:cxn ang="0">
                          <a:pos x="connsiteX1" y="connsiteY1"/>
                        </a:cxn>
                        <a:cxn ang="0">
                          <a:pos x="connsiteX2" y="connsiteY2"/>
                        </a:cxn>
                        <a:cxn ang="0">
                          <a:pos x="connsiteX3" y="connsiteY3"/>
                        </a:cxn>
                      </a:cxnLst>
                      <a:rect l="l" t="t" r="r" b="b"/>
                      <a:pathLst>
                        <a:path w="6019800" h="3310466">
                          <a:moveTo>
                            <a:pt x="6019800" y="0"/>
                          </a:moveTo>
                          <a:lnTo>
                            <a:pt x="6019800" y="3310466"/>
                          </a:lnTo>
                          <a:lnTo>
                            <a:pt x="0" y="3310466"/>
                          </a:lnTo>
                          <a:lnTo>
                            <a:pt x="0" y="3039533"/>
                          </a:ln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65" name="直線矢印コネクタ 164"/>
                    <p:cNvCxnSpPr>
                      <a:stCxn id="163" idx="3"/>
                    </p:cNvCxnSpPr>
                    <p:nvPr/>
                  </p:nvCxnSpPr>
                  <p:spPr>
                    <a:xfrm flipV="1">
                      <a:off x="3199214" y="5986331"/>
                      <a:ext cx="0" cy="345298"/>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93" name="直線矢印コネクタ 192"/>
                  <p:cNvCxnSpPr/>
                  <p:nvPr/>
                </p:nvCxnSpPr>
                <p:spPr>
                  <a:xfrm flipH="1">
                    <a:off x="1913231" y="4072224"/>
                    <a:ext cx="508236" cy="375382"/>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29" name="グループ化 28"/>
              <p:cNvGrpSpPr/>
              <p:nvPr/>
            </p:nvGrpSpPr>
            <p:grpSpPr>
              <a:xfrm>
                <a:off x="4961467" y="2758142"/>
                <a:ext cx="635000" cy="160867"/>
                <a:chOff x="4961467" y="2758142"/>
                <a:chExt cx="635000" cy="160867"/>
              </a:xfrm>
            </p:grpSpPr>
            <p:cxnSp>
              <p:nvCxnSpPr>
                <p:cNvPr id="25" name="直線コネクタ 24"/>
                <p:cNvCxnSpPr/>
                <p:nvPr/>
              </p:nvCxnSpPr>
              <p:spPr>
                <a:xfrm flipH="1">
                  <a:off x="4961467" y="2758142"/>
                  <a:ext cx="635000" cy="0"/>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p:nvPr/>
              </p:nvCxnSpPr>
              <p:spPr>
                <a:xfrm>
                  <a:off x="4961467" y="2766241"/>
                  <a:ext cx="8466" cy="152768"/>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grpSp>
      <p:sp>
        <p:nvSpPr>
          <p:cNvPr id="37" name="テキスト ボックス 36"/>
          <p:cNvSpPr txBox="1"/>
          <p:nvPr/>
        </p:nvSpPr>
        <p:spPr>
          <a:xfrm>
            <a:off x="6434982" y="5054079"/>
            <a:ext cx="2395751" cy="523220"/>
          </a:xfrm>
          <a:prstGeom prst="rect">
            <a:avLst/>
          </a:prstGeom>
          <a:noFill/>
        </p:spPr>
        <p:txBody>
          <a:bodyPr wrap="square" rtlCol="0">
            <a:spAutoFit/>
          </a:bodyPr>
          <a:lstStyle/>
          <a:p>
            <a:r>
              <a:rPr kumimoji="1" lang="ja-JP" altLang="en-US" sz="1400" dirty="0"/>
              <a:t>*認定登録医となってからの　　　　　　　　　期間は問わない</a:t>
            </a:r>
          </a:p>
        </p:txBody>
      </p:sp>
      <p:grpSp>
        <p:nvGrpSpPr>
          <p:cNvPr id="47" name="グループ化 46"/>
          <p:cNvGrpSpPr/>
          <p:nvPr/>
        </p:nvGrpSpPr>
        <p:grpSpPr>
          <a:xfrm>
            <a:off x="1335347" y="2760133"/>
            <a:ext cx="256433" cy="1939988"/>
            <a:chOff x="1363140" y="2666288"/>
            <a:chExt cx="228594" cy="1956987"/>
          </a:xfrm>
        </p:grpSpPr>
        <p:cxnSp>
          <p:nvCxnSpPr>
            <p:cNvPr id="44" name="直線コネクタ 43"/>
            <p:cNvCxnSpPr/>
            <p:nvPr/>
          </p:nvCxnSpPr>
          <p:spPr>
            <a:xfrm flipV="1">
              <a:off x="1589518" y="2666288"/>
              <a:ext cx="0" cy="1956987"/>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直線矢印コネクタ 45"/>
            <p:cNvCxnSpPr/>
            <p:nvPr/>
          </p:nvCxnSpPr>
          <p:spPr>
            <a:xfrm flipH="1">
              <a:off x="1363140" y="2667000"/>
              <a:ext cx="228594" cy="7109"/>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194" name="フリーフォーム 193"/>
          <p:cNvSpPr/>
          <p:nvPr/>
        </p:nvSpPr>
        <p:spPr>
          <a:xfrm>
            <a:off x="3489304" y="1284165"/>
            <a:ext cx="967727" cy="1300013"/>
          </a:xfrm>
          <a:custGeom>
            <a:avLst/>
            <a:gdLst>
              <a:gd name="connsiteX0" fmla="*/ 0 w 1159934"/>
              <a:gd name="connsiteY0" fmla="*/ 1591733 h 1591733"/>
              <a:gd name="connsiteX1" fmla="*/ 0 w 1159934"/>
              <a:gd name="connsiteY1" fmla="*/ 1278467 h 1591733"/>
              <a:gd name="connsiteX2" fmla="*/ 618067 w 1159934"/>
              <a:gd name="connsiteY2" fmla="*/ 1278467 h 1591733"/>
              <a:gd name="connsiteX3" fmla="*/ 618067 w 1159934"/>
              <a:gd name="connsiteY3" fmla="*/ 0 h 1591733"/>
              <a:gd name="connsiteX4" fmla="*/ 1159934 w 1159934"/>
              <a:gd name="connsiteY4" fmla="*/ 0 h 1591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934" h="1591733">
                <a:moveTo>
                  <a:pt x="0" y="1591733"/>
                </a:moveTo>
                <a:lnTo>
                  <a:pt x="0" y="1278467"/>
                </a:lnTo>
                <a:lnTo>
                  <a:pt x="618067" y="1278467"/>
                </a:lnTo>
                <a:lnTo>
                  <a:pt x="618067" y="0"/>
                </a:lnTo>
                <a:lnTo>
                  <a:pt x="1159934" y="0"/>
                </a:lnTo>
              </a:path>
            </a:pathLst>
          </a:cu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9" name="正方形/長方形 198"/>
          <p:cNvSpPr/>
          <p:nvPr/>
        </p:nvSpPr>
        <p:spPr>
          <a:xfrm>
            <a:off x="6866467" y="3938988"/>
            <a:ext cx="465666" cy="2455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215" name="直線矢印コネクタ 214"/>
          <p:cNvCxnSpPr>
            <a:stCxn id="108" idx="1"/>
          </p:cNvCxnSpPr>
          <p:nvPr/>
        </p:nvCxnSpPr>
        <p:spPr>
          <a:xfrm flipH="1" flipV="1">
            <a:off x="2167336" y="6050040"/>
            <a:ext cx="402846" cy="3546"/>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2" name="テキスト ボックス 81"/>
          <p:cNvSpPr txBox="1"/>
          <p:nvPr/>
        </p:nvSpPr>
        <p:spPr>
          <a:xfrm>
            <a:off x="4856786" y="1093523"/>
            <a:ext cx="3301095" cy="369332"/>
          </a:xfrm>
          <a:prstGeom prst="rect">
            <a:avLst/>
          </a:prstGeom>
          <a:noFill/>
          <a:ln w="22225">
            <a:solidFill>
              <a:srgbClr val="00B050"/>
            </a:solidFill>
          </a:ln>
        </p:spPr>
        <p:txBody>
          <a:bodyPr wrap="square" rtlCol="0">
            <a:spAutoFit/>
          </a:bodyPr>
          <a:lstStyle/>
          <a:p>
            <a:pPr algn="ctr"/>
            <a:r>
              <a:rPr kumimoji="1" lang="ja-JP" altLang="en-US" dirty="0"/>
              <a:t>更新条件を満たさない</a:t>
            </a:r>
          </a:p>
        </p:txBody>
      </p:sp>
      <p:cxnSp>
        <p:nvCxnSpPr>
          <p:cNvPr id="85" name="直線矢印コネクタ 84"/>
          <p:cNvCxnSpPr/>
          <p:nvPr/>
        </p:nvCxnSpPr>
        <p:spPr>
          <a:xfrm flipH="1">
            <a:off x="5257286" y="1603792"/>
            <a:ext cx="10450" cy="483170"/>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線矢印コネクタ 85"/>
          <p:cNvCxnSpPr/>
          <p:nvPr/>
        </p:nvCxnSpPr>
        <p:spPr>
          <a:xfrm flipV="1">
            <a:off x="4275417" y="1282067"/>
            <a:ext cx="539377" cy="2095"/>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1" name="テキスト ボックス 40"/>
          <p:cNvSpPr txBox="1"/>
          <p:nvPr/>
        </p:nvSpPr>
        <p:spPr>
          <a:xfrm>
            <a:off x="7332133" y="153324"/>
            <a:ext cx="1569660" cy="646331"/>
          </a:xfrm>
          <a:prstGeom prst="rect">
            <a:avLst/>
          </a:prstGeom>
          <a:noFill/>
          <a:ln w="76200">
            <a:solidFill>
              <a:schemeClr val="tx1"/>
            </a:solidFill>
            <a:prstDash val="sysDot"/>
          </a:ln>
        </p:spPr>
        <p:txBody>
          <a:bodyPr wrap="none" rtlCol="0">
            <a:spAutoFit/>
          </a:bodyPr>
          <a:lstStyle/>
          <a:p>
            <a:pPr algn="ctr"/>
            <a:r>
              <a:rPr kumimoji="1" lang="ja-JP" altLang="en-US" dirty="0"/>
              <a:t>点線枠は</a:t>
            </a:r>
            <a:endParaRPr kumimoji="1" lang="en-US" altLang="ja-JP" dirty="0"/>
          </a:p>
          <a:p>
            <a:pPr algn="ctr"/>
            <a:r>
              <a:rPr kumimoji="1" lang="ja-JP" altLang="en-US" dirty="0"/>
              <a:t>今回導入項目</a:t>
            </a:r>
          </a:p>
        </p:txBody>
      </p:sp>
      <p:cxnSp>
        <p:nvCxnSpPr>
          <p:cNvPr id="53" name="直線コネクタ 52"/>
          <p:cNvCxnSpPr/>
          <p:nvPr/>
        </p:nvCxnSpPr>
        <p:spPr>
          <a:xfrm>
            <a:off x="3487325" y="2525468"/>
            <a:ext cx="0" cy="151304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直線コネクタ 54"/>
          <p:cNvCxnSpPr/>
          <p:nvPr/>
        </p:nvCxnSpPr>
        <p:spPr>
          <a:xfrm flipH="1">
            <a:off x="3352799" y="4038508"/>
            <a:ext cx="245109"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正方形/長方形 60"/>
          <p:cNvSpPr/>
          <p:nvPr/>
        </p:nvSpPr>
        <p:spPr>
          <a:xfrm>
            <a:off x="3499897" y="3985591"/>
            <a:ext cx="101324" cy="192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7" name="直線矢印コネクタ 126"/>
          <p:cNvCxnSpPr/>
          <p:nvPr/>
        </p:nvCxnSpPr>
        <p:spPr>
          <a:xfrm>
            <a:off x="4542685" y="3521976"/>
            <a:ext cx="1174" cy="210359"/>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矢印コネクタ 67"/>
          <p:cNvCxnSpPr>
            <a:endCxn id="12" idx="0"/>
          </p:cNvCxnSpPr>
          <p:nvPr/>
        </p:nvCxnSpPr>
        <p:spPr>
          <a:xfrm flipH="1">
            <a:off x="6455704" y="1762085"/>
            <a:ext cx="247" cy="1051445"/>
          </a:xfrm>
          <a:prstGeom prst="straightConnector1">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 name="テキスト ボックス 68"/>
          <p:cNvSpPr txBox="1"/>
          <p:nvPr/>
        </p:nvSpPr>
        <p:spPr>
          <a:xfrm>
            <a:off x="4944160" y="1498476"/>
            <a:ext cx="3115111" cy="369332"/>
          </a:xfrm>
          <a:prstGeom prst="rect">
            <a:avLst/>
          </a:prstGeom>
          <a:solidFill>
            <a:schemeClr val="bg1"/>
          </a:solidFill>
          <a:ln w="22225">
            <a:solidFill>
              <a:schemeClr val="tx1"/>
            </a:solidFill>
          </a:ln>
        </p:spPr>
        <p:txBody>
          <a:bodyPr wrap="square" rtlCol="0">
            <a:spAutoFit/>
          </a:bodyPr>
          <a:lstStyle/>
          <a:p>
            <a:pPr algn="ctr"/>
            <a:r>
              <a:rPr kumimoji="1" lang="ja-JP" altLang="en-US" dirty="0"/>
              <a:t>専門医失効</a:t>
            </a:r>
          </a:p>
        </p:txBody>
      </p:sp>
      <p:pic>
        <p:nvPicPr>
          <p:cNvPr id="2" name="オーディ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984592990"/>
      </p:ext>
    </p:extLst>
  </p:cSld>
  <p:clrMapOvr>
    <a:masterClrMapping/>
  </p:clrMapOvr>
  <mc:AlternateContent xmlns:mc="http://schemas.openxmlformats.org/markup-compatibility/2006" xmlns:p14="http://schemas.microsoft.com/office/powerpoint/2010/main">
    <mc:Choice Requires="p14">
      <p:transition spd="slow" p14:dur="2000" advTm="143467"/>
    </mc:Choice>
    <mc:Fallback xmlns="">
      <p:transition spd="slow" advTm="1434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extLst>
    <p:ext uri="{3A86A75C-4F4B-4683-9AE1-C65F6400EC91}">
      <p14:laserTraceLst xmlns:p14="http://schemas.microsoft.com/office/powerpoint/2010/main">
        <p14:tracePtLst>
          <p14:tracePt t="5384" x="5118100" y="4991100"/>
          <p14:tracePt t="9187" x="5099050" y="4991100"/>
          <p14:tracePt t="9195" x="5048250" y="4991100"/>
          <p14:tracePt t="9205" x="4997450" y="4997450"/>
          <p14:tracePt t="9220" x="4895850" y="5010150"/>
          <p14:tracePt t="9237" x="4857750" y="5016500"/>
          <p14:tracePt t="9254" x="4845050" y="5022850"/>
          <p14:tracePt t="9611" x="4838700" y="5022850"/>
          <p14:tracePt t="9619" x="4819650" y="5022850"/>
          <p14:tracePt t="9627" x="4794250" y="5010150"/>
          <p14:tracePt t="9636" x="4756150" y="5003800"/>
          <p14:tracePt t="9653" x="4654550" y="4972050"/>
          <p14:tracePt t="9670" x="4533900" y="4933950"/>
          <p14:tracePt t="9686" x="4362450" y="4870450"/>
          <p14:tracePt t="9703" x="4165600" y="4806950"/>
          <p14:tracePt t="9720" x="3937000" y="4711700"/>
          <p14:tracePt t="9736" x="3543300" y="4521200"/>
          <p14:tracePt t="9753" x="3136900" y="4343400"/>
          <p14:tracePt t="9770" x="2787650" y="4178300"/>
          <p14:tracePt t="9786" x="2444750" y="3956050"/>
          <p14:tracePt t="9804" x="1790700" y="3479800"/>
          <p14:tracePt t="9820" x="1365250" y="3155950"/>
          <p14:tracePt t="9837" x="1143000" y="2927350"/>
          <p14:tracePt t="9853" x="965200" y="2717800"/>
          <p14:tracePt t="9870" x="812800" y="2533650"/>
          <p14:tracePt t="9886" x="692150" y="2355850"/>
          <p14:tracePt t="9903" x="565150" y="2178050"/>
          <p14:tracePt t="9920" x="469900" y="2006600"/>
          <p14:tracePt t="9936" x="381000" y="1828800"/>
          <p14:tracePt t="9953" x="298450" y="1657350"/>
          <p14:tracePt t="9970" x="228600" y="1479550"/>
          <p14:tracePt t="9986" x="152400" y="1295400"/>
          <p14:tracePt t="10003" x="44450" y="914400"/>
          <p14:tracePt t="10103" x="6350" y="120650"/>
          <p14:tracePt t="10120" x="44450" y="107950"/>
          <p14:tracePt t="10137" x="82550" y="95250"/>
          <p14:tracePt t="10153" x="114300" y="82550"/>
          <p14:tracePt t="10170" x="146050" y="57150"/>
          <p14:tracePt t="10186" x="190500" y="25400"/>
          <p14:tracePt t="10203" x="349250" y="0"/>
          <p14:tracePt t="10220" x="501650" y="0"/>
          <p14:tracePt t="10236" x="654050" y="0"/>
          <p14:tracePt t="10253" x="812800" y="0"/>
          <p14:tracePt t="10270" x="933450" y="0"/>
          <p14:tracePt t="10286" x="1073150" y="0"/>
          <p14:tracePt t="10303" x="1219200" y="0"/>
          <p14:tracePt t="10320" x="1466850" y="0"/>
          <p14:tracePt t="10336" x="1689100" y="0"/>
          <p14:tracePt t="10353" x="1816100" y="0"/>
          <p14:tracePt t="10370" x="1847850" y="0"/>
          <p14:tracePt t="10420" x="1854200" y="0"/>
          <p14:tracePt t="10428" x="1866900" y="0"/>
          <p14:tracePt t="10438" x="1885950" y="6350"/>
          <p14:tracePt t="10453" x="1949450" y="31750"/>
          <p14:tracePt t="10469" x="2038350" y="50800"/>
          <p14:tracePt t="10486" x="2108200" y="50800"/>
          <p14:tracePt t="10503" x="2171700" y="50800"/>
          <p14:tracePt t="10519" x="2241550" y="38100"/>
          <p14:tracePt t="10536" x="2324100" y="12700"/>
          <p14:tracePt t="10553" x="2393950" y="0"/>
          <p14:tracePt t="10569" x="2476500" y="0"/>
          <p14:tracePt t="10586" x="2559050" y="0"/>
          <p14:tracePt t="10603" x="2679700" y="0"/>
          <p14:tracePt t="10620" x="2857500" y="0"/>
          <p14:tracePt t="10637" x="2971800" y="0"/>
          <p14:tracePt t="10653" x="3092450" y="0"/>
          <p14:tracePt t="10669" x="3200400" y="0"/>
          <p14:tracePt t="10686" x="3263900" y="0"/>
          <p14:tracePt t="10703" x="3295650" y="0"/>
          <p14:tracePt t="10719" x="3314700" y="0"/>
          <p14:tracePt t="10736" x="3321050" y="0"/>
          <p14:tracePt t="10753" x="3333750" y="0"/>
          <p14:tracePt t="10769" x="3378200" y="25400"/>
          <p14:tracePt t="10786" x="3435350" y="38100"/>
          <p14:tracePt t="10803" x="3505200" y="57150"/>
          <p14:tracePt t="10819" x="3568700" y="76200"/>
          <p14:tracePt t="10836" x="3689350" y="139700"/>
          <p14:tracePt t="10853" x="3759200" y="171450"/>
          <p14:tracePt t="10869" x="3816350" y="222250"/>
          <p14:tracePt t="10886" x="3848100" y="260350"/>
          <p14:tracePt t="10903" x="3860800" y="285750"/>
          <p14:tracePt t="10919" x="3860800" y="317500"/>
          <p14:tracePt t="10936" x="3860800" y="336550"/>
          <p14:tracePt t="10953" x="3860800" y="374650"/>
          <p14:tracePt t="10969" x="3860800" y="412750"/>
          <p14:tracePt t="10986" x="3860800" y="438150"/>
          <p14:tracePt t="11003" x="3860800" y="476250"/>
          <p14:tracePt t="11019" x="3860800" y="501650"/>
          <p14:tracePt t="11036" x="3860800" y="546100"/>
          <p14:tracePt t="11053" x="3816350" y="590550"/>
          <p14:tracePt t="11069" x="3803650" y="622300"/>
          <p14:tracePt t="11086" x="3778250" y="641350"/>
          <p14:tracePt t="11103" x="3752850" y="660400"/>
          <p14:tracePt t="11119" x="3714750" y="673100"/>
          <p14:tracePt t="11136" x="3670300" y="692150"/>
          <p14:tracePt t="11153" x="3632200" y="698500"/>
          <p14:tracePt t="11169" x="3575050" y="711200"/>
          <p14:tracePt t="11186" x="3498850" y="717550"/>
          <p14:tracePt t="11203" x="3409950" y="723900"/>
          <p14:tracePt t="11219" x="3333750" y="730250"/>
          <p14:tracePt t="11236" x="3219450" y="755650"/>
          <p14:tracePt t="11253" x="3155950" y="755650"/>
          <p14:tracePt t="11269" x="3079750" y="755650"/>
          <p14:tracePt t="11286" x="3022600" y="762000"/>
          <p14:tracePt t="11303" x="2978150" y="762000"/>
          <p14:tracePt t="11319" x="2946400" y="762000"/>
          <p14:tracePt t="11336" x="2901950" y="762000"/>
          <p14:tracePt t="11353" x="2870200" y="749300"/>
          <p14:tracePt t="11369" x="2844800" y="736600"/>
          <p14:tracePt t="11386" x="2819400" y="717550"/>
          <p14:tracePt t="11403" x="2787650" y="692150"/>
          <p14:tracePt t="11405" x="2774950" y="666750"/>
          <p14:tracePt t="11419" x="2755900" y="641350"/>
          <p14:tracePt t="11436" x="2730500" y="609600"/>
          <p14:tracePt t="11453" x="2717800" y="552450"/>
          <p14:tracePt t="11469" x="2705100" y="514350"/>
          <p14:tracePt t="11486" x="2692400" y="476250"/>
          <p14:tracePt t="11503" x="2686050" y="438150"/>
          <p14:tracePt t="11519" x="2686050" y="406400"/>
          <p14:tracePt t="11536" x="2686050" y="361950"/>
          <p14:tracePt t="11552" x="2686050" y="330200"/>
          <p14:tracePt t="11569" x="2686050" y="298450"/>
          <p14:tracePt t="11586" x="2705100" y="279400"/>
          <p14:tracePt t="11603" x="2724150" y="260350"/>
          <p14:tracePt t="11619" x="2755900" y="247650"/>
          <p14:tracePt t="11636" x="2781300" y="228600"/>
          <p14:tracePt t="11653" x="2870200" y="196850"/>
          <p14:tracePt t="11669" x="2971800" y="158750"/>
          <p14:tracePt t="11686" x="3073400" y="114300"/>
          <p14:tracePt t="11703" x="3149600" y="95250"/>
          <p14:tracePt t="11719" x="3225800" y="76200"/>
          <p14:tracePt t="11736" x="3302000" y="44450"/>
          <p14:tracePt t="11752" x="3365500" y="38100"/>
          <p14:tracePt t="11769" x="3429000" y="38100"/>
          <p14:tracePt t="11786" x="3467100" y="38100"/>
          <p14:tracePt t="11803" x="3511550" y="38100"/>
          <p14:tracePt t="11819" x="3549650" y="38100"/>
          <p14:tracePt t="11836" x="3600450" y="38100"/>
          <p14:tracePt t="11853" x="3644900" y="63500"/>
          <p14:tracePt t="11869" x="3670300" y="76200"/>
          <p14:tracePt t="11886" x="3702050" y="101600"/>
          <p14:tracePt t="11903" x="3733800" y="133350"/>
          <p14:tracePt t="11920" x="3759200" y="152400"/>
          <p14:tracePt t="11936" x="3790950" y="190500"/>
          <p14:tracePt t="11952" x="3829050" y="228600"/>
          <p14:tracePt t="11969" x="3860800" y="254000"/>
          <p14:tracePt t="11986" x="3886200" y="266700"/>
          <p14:tracePt t="12002" x="3892550" y="273050"/>
          <p14:tracePt t="12029" x="3892550" y="285750"/>
          <p14:tracePt t="12037" x="3873500" y="298450"/>
          <p14:tracePt t="12053" x="3797300" y="342900"/>
          <p14:tracePt t="12069" x="3771900" y="374650"/>
          <p14:tracePt t="12086" x="3771900" y="381000"/>
          <p14:tracePt t="12119" x="3771900" y="387350"/>
          <p14:tracePt t="12252" x="3765550" y="387350"/>
          <p14:tracePt t="12261" x="3746500" y="387350"/>
          <p14:tracePt t="12270" x="3695700" y="406400"/>
          <p14:tracePt t="12286" x="3619500" y="412750"/>
          <p14:tracePt t="12302" x="3511550" y="425450"/>
          <p14:tracePt t="12319" x="3352800" y="450850"/>
          <p14:tracePt t="12336" x="3187700" y="476250"/>
          <p14:tracePt t="12352" x="3041650" y="495300"/>
          <p14:tracePt t="12369" x="2813050" y="533400"/>
          <p14:tracePt t="12386" x="2565400" y="577850"/>
          <p14:tracePt t="12402" x="2374900" y="603250"/>
          <p14:tracePt t="12404" x="2286000" y="615950"/>
          <p14:tracePt t="12419" x="2209800" y="628650"/>
          <p14:tracePt t="12436" x="2051050" y="654050"/>
          <p14:tracePt t="12452" x="1936750" y="685800"/>
          <p14:tracePt t="12469" x="1835150" y="717550"/>
          <p14:tracePt t="12486" x="1797050" y="723900"/>
          <p14:tracePt t="12502" x="1778000" y="730250"/>
          <p14:tracePt t="12519" x="1727200" y="749300"/>
          <p14:tracePt t="12535" x="1663700" y="793750"/>
          <p14:tracePt t="12552" x="1536700" y="863600"/>
          <p14:tracePt t="12569" x="1416050" y="933450"/>
          <p14:tracePt t="12585" x="1295400" y="1003300"/>
          <p14:tracePt t="12602" x="1212850" y="1066800"/>
          <p14:tracePt t="12619" x="1136650" y="1123950"/>
          <p14:tracePt t="12635" x="1060450" y="1181100"/>
          <p14:tracePt t="12652" x="996950" y="1231900"/>
          <p14:tracePt t="12669" x="946150" y="1276350"/>
          <p14:tracePt t="12686" x="876300" y="1327150"/>
          <p14:tracePt t="12702" x="825500" y="1365250"/>
          <p14:tracePt t="12719" x="787400" y="1371600"/>
          <p14:tracePt t="12735" x="781050" y="1384300"/>
          <p14:tracePt t="12797" x="774700" y="1384300"/>
          <p14:tracePt t="12805" x="762000" y="1390650"/>
          <p14:tracePt t="12829" x="762000" y="1403350"/>
          <p14:tracePt t="12837" x="762000" y="1409700"/>
          <p14:tracePt t="12845" x="762000" y="1416050"/>
          <p14:tracePt t="12854" x="762000" y="1428750"/>
          <p14:tracePt t="12869" x="762000" y="1454150"/>
          <p14:tracePt t="12886" x="768350" y="1473200"/>
          <p14:tracePt t="12902" x="781050" y="1492250"/>
          <p14:tracePt t="12919" x="781050" y="1498600"/>
          <p14:tracePt t="12935" x="787400" y="1504950"/>
          <p14:tracePt t="12952" x="787400" y="1511300"/>
          <p14:tracePt t="12969" x="787400" y="1530350"/>
          <p14:tracePt t="12986" x="781050" y="1549400"/>
          <p14:tracePt t="13002" x="742950" y="1562100"/>
          <p14:tracePt t="13019" x="698500" y="1568450"/>
          <p14:tracePt t="13035" x="660400" y="1568450"/>
          <p14:tracePt t="13052" x="615950" y="1568450"/>
          <p14:tracePt t="13069" x="539750" y="1568450"/>
          <p14:tracePt t="13086" x="488950" y="1549400"/>
          <p14:tracePt t="13102" x="463550" y="1524000"/>
          <p14:tracePt t="13119" x="438150" y="1504950"/>
          <p14:tracePt t="13136" x="431800" y="1498600"/>
          <p14:tracePt t="13152" x="425450" y="1492250"/>
          <p14:tracePt t="13169" x="419100" y="1485900"/>
          <p14:tracePt t="13185" x="419100" y="1473200"/>
          <p14:tracePt t="13202" x="393700" y="1447800"/>
          <p14:tracePt t="13219" x="374650" y="1435100"/>
          <p14:tracePt t="13235" x="342900" y="1409700"/>
          <p14:tracePt t="13252" x="330200" y="1403350"/>
          <p14:tracePt t="13269" x="323850" y="1397000"/>
          <p14:tracePt t="13285" x="323850" y="1384300"/>
          <p14:tracePt t="13302" x="323850" y="1365250"/>
          <p14:tracePt t="13318" x="323850" y="1333500"/>
          <p14:tracePt t="13335" x="323850" y="1301750"/>
          <p14:tracePt t="13352" x="381000" y="1250950"/>
          <p14:tracePt t="13369" x="425450" y="1193800"/>
          <p14:tracePt t="13385" x="495300" y="1136650"/>
          <p14:tracePt t="13402" x="565150" y="1085850"/>
          <p14:tracePt t="13419" x="615950" y="1060450"/>
          <p14:tracePt t="13435" x="641350" y="1035050"/>
          <p14:tracePt t="13452" x="660400" y="1009650"/>
          <p14:tracePt t="13469" x="704850" y="977900"/>
          <p14:tracePt t="13485" x="730250" y="952500"/>
          <p14:tracePt t="13502" x="762000" y="939800"/>
          <p14:tracePt t="13518" x="781050" y="927100"/>
          <p14:tracePt t="13535" x="806450" y="914400"/>
          <p14:tracePt t="13552" x="844550" y="908050"/>
          <p14:tracePt t="13568" x="901700" y="908050"/>
          <p14:tracePt t="13585" x="952500" y="908050"/>
          <p14:tracePt t="13602" x="1022350" y="908050"/>
          <p14:tracePt t="13618" x="1117600" y="908050"/>
          <p14:tracePt t="13635" x="1200150" y="908050"/>
          <p14:tracePt t="13652" x="1270000" y="908050"/>
          <p14:tracePt t="13669" x="1327150" y="908050"/>
          <p14:tracePt t="13686" x="1346200" y="914400"/>
          <p14:tracePt t="13702" x="1377950" y="920750"/>
          <p14:tracePt t="13718" x="1390650" y="920750"/>
          <p14:tracePt t="13735" x="1403350" y="933450"/>
          <p14:tracePt t="13752" x="1422400" y="946150"/>
          <p14:tracePt t="13769" x="1441450" y="965200"/>
          <p14:tracePt t="13785" x="1454150" y="977900"/>
          <p14:tracePt t="13802" x="1460500" y="1003300"/>
          <p14:tracePt t="13818" x="1466850" y="1016000"/>
          <p14:tracePt t="13835" x="1473200" y="1035050"/>
          <p14:tracePt t="13852" x="1473200" y="1047750"/>
          <p14:tracePt t="13869" x="1473200" y="1066800"/>
          <p14:tracePt t="13885" x="1473200" y="1085850"/>
          <p14:tracePt t="13902" x="1473200" y="1104900"/>
          <p14:tracePt t="13918" x="1473200" y="1117600"/>
          <p14:tracePt t="13935" x="1473200" y="1136650"/>
          <p14:tracePt t="13952" x="1473200" y="1149350"/>
          <p14:tracePt t="13969" x="1473200" y="1187450"/>
          <p14:tracePt t="13985" x="1466850" y="1219200"/>
          <p14:tracePt t="14002" x="1460500" y="1244600"/>
          <p14:tracePt t="14018" x="1460500" y="1276350"/>
          <p14:tracePt t="14035" x="1460500" y="1301750"/>
          <p14:tracePt t="14052" x="1460500" y="1314450"/>
          <p14:tracePt t="14069" x="1447800" y="1339850"/>
          <p14:tracePt t="14085" x="1428750" y="1358900"/>
          <p14:tracePt t="14102" x="1403350" y="1384300"/>
          <p14:tracePt t="14118" x="1352550" y="1409700"/>
          <p14:tracePt t="14135" x="1308100" y="1435100"/>
          <p14:tracePt t="14152" x="1238250" y="1466850"/>
          <p14:tracePt t="14168" x="1168400" y="1473200"/>
          <p14:tracePt t="14185" x="1111250" y="1479550"/>
          <p14:tracePt t="14202" x="1079500" y="1479550"/>
          <p14:tracePt t="14218" x="1047750" y="1479550"/>
          <p14:tracePt t="14235" x="1022350" y="1479550"/>
          <p14:tracePt t="14252" x="996950" y="1479550"/>
          <p14:tracePt t="14268" x="990600" y="1479550"/>
          <p14:tracePt t="14285" x="984250" y="1479550"/>
          <p14:tracePt t="14446" x="977900" y="1479550"/>
          <p14:tracePt t="14453" x="971550" y="1479550"/>
          <p14:tracePt t="14854" x="965200" y="1479550"/>
          <p14:tracePt t="14862" x="946150" y="1498600"/>
          <p14:tracePt t="14870" x="914400" y="1536700"/>
          <p14:tracePt t="14885" x="901700" y="1587500"/>
          <p14:tracePt t="14902" x="889000" y="1695450"/>
          <p14:tracePt t="14904" x="889000" y="1752600"/>
          <p14:tracePt t="14919" x="882650" y="1841500"/>
          <p14:tracePt t="14935" x="876300" y="1917700"/>
          <p14:tracePt t="14951" x="863600" y="1993900"/>
          <p14:tracePt t="14968" x="857250" y="2063750"/>
          <p14:tracePt t="14985" x="857250" y="2120900"/>
          <p14:tracePt t="15001" x="857250" y="2146300"/>
          <p14:tracePt t="15018" x="850900" y="2165350"/>
          <p14:tracePt t="15035" x="850900" y="2178050"/>
          <p14:tracePt t="15051" x="850900" y="2184400"/>
          <p14:tracePt t="15068" x="850900" y="2197100"/>
          <p14:tracePt t="15085" x="850900" y="2235200"/>
          <p14:tracePt t="15102" x="850900" y="2273300"/>
          <p14:tracePt t="15119" x="882650" y="2349500"/>
          <p14:tracePt t="15135" x="901700" y="2413000"/>
          <p14:tracePt t="15152" x="914400" y="2482850"/>
          <p14:tracePt t="15168" x="914400" y="2540000"/>
          <p14:tracePt t="15185" x="914400" y="2597150"/>
          <p14:tracePt t="15201" x="914400" y="2622550"/>
          <p14:tracePt t="15218" x="914400" y="2635250"/>
          <p14:tracePt t="15235" x="914400" y="2647950"/>
          <p14:tracePt t="15252" x="914400" y="2654300"/>
          <p14:tracePt t="15268" x="914400" y="2660650"/>
          <p14:tracePt t="15301" x="914400" y="2673350"/>
          <p14:tracePt t="15318" x="914400" y="2679700"/>
          <p14:tracePt t="15335" x="933450" y="2698750"/>
          <p14:tracePt t="15351" x="946150" y="2717800"/>
          <p14:tracePt t="15368" x="952500" y="2724150"/>
          <p14:tracePt t="15384" x="958850" y="2736850"/>
          <p14:tracePt t="15401" x="965200" y="2749550"/>
          <p14:tracePt t="15418" x="965200" y="2762250"/>
          <p14:tracePt t="15434" x="971550" y="2774950"/>
          <p14:tracePt t="15451" x="971550" y="2781300"/>
          <p14:tracePt t="15468" x="971550" y="2787650"/>
          <p14:tracePt t="15484" x="971550" y="2794000"/>
          <p14:tracePt t="15501" x="971550" y="2806700"/>
          <p14:tracePt t="15518" x="971550" y="2819400"/>
          <p14:tracePt t="15535" x="971550" y="2844800"/>
          <p14:tracePt t="15551" x="971550" y="2857500"/>
          <p14:tracePt t="15568" x="971550" y="2870200"/>
          <p14:tracePt t="15584" x="971550" y="2882900"/>
          <p14:tracePt t="15601" x="971550" y="2889250"/>
          <p14:tracePt t="15618" x="971550" y="2901950"/>
          <p14:tracePt t="15635" x="971550" y="2914650"/>
          <p14:tracePt t="15651" x="952500" y="2933700"/>
          <p14:tracePt t="15668" x="933450" y="2946400"/>
          <p14:tracePt t="15684" x="908050" y="2946400"/>
          <p14:tracePt t="15701" x="895350" y="2946400"/>
          <p14:tracePt t="15718" x="869950" y="2946400"/>
          <p14:tracePt t="15735" x="844550" y="2946400"/>
          <p14:tracePt t="15751" x="819150" y="2946400"/>
          <p14:tracePt t="15768" x="787400" y="2946400"/>
          <p14:tracePt t="15784" x="774700" y="2946400"/>
          <p14:tracePt t="15801" x="768350" y="2946400"/>
          <p14:tracePt t="15818" x="755650" y="2946400"/>
          <p14:tracePt t="15834" x="723900" y="2946400"/>
          <p14:tracePt t="15851" x="685800" y="2946400"/>
          <p14:tracePt t="15868" x="641350" y="2952750"/>
          <p14:tracePt t="15885" x="603250" y="2965450"/>
          <p14:tracePt t="15901" x="584200" y="2965450"/>
          <p14:tracePt t="15904" x="571500" y="2965450"/>
          <p14:tracePt t="15918" x="539750" y="2965450"/>
          <p14:tracePt t="15935" x="527050" y="2965450"/>
          <p14:tracePt t="15951" x="514350" y="2965450"/>
          <p14:tracePt t="15968" x="501650" y="2965450"/>
          <p14:tracePt t="15984" x="488950" y="2965450"/>
          <p14:tracePt t="16001" x="469900" y="2959100"/>
          <p14:tracePt t="16018" x="463550" y="2946400"/>
          <p14:tracePt t="16034" x="463550" y="2933700"/>
          <p14:tracePt t="16051" x="457200" y="2901950"/>
          <p14:tracePt t="16068" x="457200" y="2882900"/>
          <p14:tracePt t="16084" x="457200" y="2857500"/>
          <p14:tracePt t="16101" x="457200" y="2813050"/>
          <p14:tracePt t="16118" x="469900" y="2774950"/>
          <p14:tracePt t="16135" x="495300" y="2743200"/>
          <p14:tracePt t="16151" x="514350" y="2717800"/>
          <p14:tracePt t="16168" x="533400" y="2692400"/>
          <p14:tracePt t="16184" x="558800" y="2673350"/>
          <p14:tracePt t="16201" x="565150" y="2660650"/>
          <p14:tracePt t="16218" x="577850" y="2635250"/>
          <p14:tracePt t="16234" x="590550" y="2628900"/>
          <p14:tracePt t="16251" x="596900" y="2616200"/>
          <p14:tracePt t="16267" x="615950" y="2609850"/>
          <p14:tracePt t="16284" x="641350" y="2590800"/>
          <p14:tracePt t="16301" x="666750" y="2584450"/>
          <p14:tracePt t="16318" x="704850" y="2571750"/>
          <p14:tracePt t="16335" x="742950" y="2559050"/>
          <p14:tracePt t="16351" x="768350" y="2552700"/>
          <p14:tracePt t="16368" x="781050" y="2552700"/>
          <p14:tracePt t="16384" x="812800" y="2552700"/>
          <p14:tracePt t="16401" x="831850" y="2552700"/>
          <p14:tracePt t="16418" x="850900" y="2552700"/>
          <p14:tracePt t="16434" x="869950" y="2552700"/>
          <p14:tracePt t="16451" x="895350" y="2552700"/>
          <p14:tracePt t="16468" x="933450" y="2552700"/>
          <p14:tracePt t="16484" x="946150" y="2559050"/>
          <p14:tracePt t="16501" x="965200" y="2571750"/>
          <p14:tracePt t="16518" x="1009650" y="2584450"/>
          <p14:tracePt t="16534" x="1028700" y="2590800"/>
          <p14:tracePt t="16551" x="1047750" y="2597150"/>
          <p14:tracePt t="16567" x="1066800" y="2609850"/>
          <p14:tracePt t="16584" x="1085850" y="2628900"/>
          <p14:tracePt t="16601" x="1104900" y="2647950"/>
          <p14:tracePt t="16617" x="1123950" y="2660650"/>
          <p14:tracePt t="16634" x="1136650" y="2692400"/>
          <p14:tracePt t="16651" x="1149350" y="2717800"/>
          <p14:tracePt t="16668" x="1155700" y="2749550"/>
          <p14:tracePt t="16684" x="1162050" y="2768600"/>
          <p14:tracePt t="16701" x="1168400" y="2787650"/>
          <p14:tracePt t="16717" x="1168400" y="2813050"/>
          <p14:tracePt t="16734" x="1168400" y="2825750"/>
          <p14:tracePt t="16751" x="1168400" y="2832100"/>
          <p14:tracePt t="16776" x="1168400" y="2838450"/>
          <p14:tracePt t="16785" x="1168400" y="2844800"/>
          <p14:tracePt t="16801" x="1168400" y="2857500"/>
          <p14:tracePt t="16818" x="1162050" y="2870200"/>
          <p14:tracePt t="16834" x="1143000" y="2882900"/>
          <p14:tracePt t="16851" x="1104900" y="2908300"/>
          <p14:tracePt t="16867" x="1079500" y="2927350"/>
          <p14:tracePt t="16884" x="1047750" y="2933700"/>
          <p14:tracePt t="16901" x="1035050" y="2940050"/>
          <p14:tracePt t="16903" x="1028700" y="2946400"/>
          <p14:tracePt t="16919" x="1022350" y="2946400"/>
          <p14:tracePt t="16935" x="1016000" y="2946400"/>
          <p14:tracePt t="16951" x="1003300" y="2952750"/>
          <p14:tracePt t="16967" x="990600" y="2952750"/>
          <p14:tracePt t="16984" x="965200" y="2952750"/>
          <p14:tracePt t="17001" x="939800" y="2952750"/>
          <p14:tracePt t="17017" x="920750" y="2952750"/>
          <p14:tracePt t="17034" x="895350" y="2952750"/>
          <p14:tracePt t="17687" x="889000" y="2952750"/>
          <p14:tracePt t="17695" x="876300" y="2959100"/>
          <p14:tracePt t="17703" x="850900" y="2971800"/>
          <p14:tracePt t="17717" x="831850" y="2997200"/>
          <p14:tracePt t="17734" x="812800" y="3022600"/>
          <p14:tracePt t="17751" x="793750" y="3035300"/>
          <p14:tracePt t="17768" x="781050" y="3054350"/>
          <p14:tracePt t="17784" x="774700" y="3067050"/>
          <p14:tracePt t="18984" x="774700" y="3073400"/>
          <p14:tracePt t="18992" x="774700" y="3098800"/>
          <p14:tracePt t="19001" x="774700" y="3124200"/>
          <p14:tracePt t="19017" x="774700" y="3143250"/>
          <p14:tracePt t="19033" x="774700" y="3155950"/>
          <p14:tracePt t="19050" x="774700" y="3194050"/>
          <p14:tracePt t="19067" x="781050" y="3219450"/>
          <p14:tracePt t="19084" x="787400" y="3276600"/>
          <p14:tracePt t="19100" x="793750" y="3314700"/>
          <p14:tracePt t="19117" x="806450" y="3359150"/>
          <p14:tracePt t="19134" x="806450" y="3397250"/>
          <p14:tracePt t="19151" x="812800" y="3441700"/>
          <p14:tracePt t="19167" x="812800" y="3505200"/>
          <p14:tracePt t="19183" x="819150" y="3562350"/>
          <p14:tracePt t="19200" x="819150" y="3670300"/>
          <p14:tracePt t="19217" x="819150" y="3702050"/>
          <p14:tracePt t="19233" x="819150" y="3733800"/>
          <p14:tracePt t="19250" x="819150" y="3740150"/>
          <p14:tracePt t="19267" x="819150" y="3746500"/>
          <p14:tracePt t="19283" x="819150" y="3759200"/>
          <p14:tracePt t="19300" x="825500" y="3771900"/>
          <p14:tracePt t="19317" x="831850" y="3816350"/>
          <p14:tracePt t="19333" x="838200" y="3860800"/>
          <p14:tracePt t="19350" x="838200" y="3911600"/>
          <p14:tracePt t="19366" x="838200" y="3949700"/>
          <p14:tracePt t="19384" x="838200" y="4019550"/>
          <p14:tracePt t="19401" x="838200" y="4070350"/>
          <p14:tracePt t="19544" x="844550" y="4076700"/>
          <p14:tracePt t="19560" x="857250" y="4076700"/>
          <p14:tracePt t="19568" x="869950" y="4083050"/>
          <p14:tracePt t="19576" x="876300" y="4095750"/>
          <p14:tracePt t="19585" x="895350" y="4102100"/>
          <p14:tracePt t="19600" x="914400" y="4108450"/>
          <p14:tracePt t="19617" x="933450" y="4127500"/>
          <p14:tracePt t="19633" x="939800" y="4127500"/>
          <p14:tracePt t="19650" x="946150" y="4133850"/>
          <p14:tracePt t="19752" x="946150" y="4140200"/>
          <p14:tracePt t="19776" x="946150" y="4146550"/>
          <p14:tracePt t="19784" x="946150" y="4152900"/>
          <p14:tracePt t="19792" x="939800" y="4159250"/>
          <p14:tracePt t="19801" x="933450" y="4165600"/>
          <p14:tracePt t="19817" x="914400" y="4178300"/>
          <p14:tracePt t="19833" x="889000" y="4216400"/>
          <p14:tracePt t="19850" x="844550" y="4235450"/>
          <p14:tracePt t="19866" x="800100" y="4254500"/>
          <p14:tracePt t="19883" x="762000" y="4267200"/>
          <p14:tracePt t="19900" x="717550" y="4273550"/>
          <p14:tracePt t="19917" x="654050" y="4273550"/>
          <p14:tracePt t="19933" x="584200" y="4273550"/>
          <p14:tracePt t="19950" x="527050" y="4267200"/>
          <p14:tracePt t="19966" x="495300" y="4248150"/>
          <p14:tracePt t="19983" x="476250" y="4248150"/>
          <p14:tracePt t="20000" x="457200" y="4229100"/>
          <p14:tracePt t="20033" x="450850" y="4229100"/>
          <p14:tracePt t="20050" x="444500" y="4222750"/>
          <p14:tracePt t="20066" x="438150" y="4216400"/>
          <p14:tracePt t="20083" x="438150" y="4184650"/>
          <p14:tracePt t="20100" x="431800" y="4171950"/>
          <p14:tracePt t="20116" x="431800" y="4140200"/>
          <p14:tracePt t="20133" x="431800" y="4089400"/>
          <p14:tracePt t="20151" x="431800" y="4044950"/>
          <p14:tracePt t="20166" x="431800" y="4000500"/>
          <p14:tracePt t="20183" x="431800" y="3962400"/>
          <p14:tracePt t="20200" x="431800" y="3949700"/>
          <p14:tracePt t="20217" x="431800" y="3930650"/>
          <p14:tracePt t="20233" x="438150" y="3911600"/>
          <p14:tracePt t="20249" x="450850" y="3898900"/>
          <p14:tracePt t="20266" x="463550" y="3886200"/>
          <p14:tracePt t="20283" x="476250" y="3879850"/>
          <p14:tracePt t="20300" x="501650" y="3867150"/>
          <p14:tracePt t="20316" x="527050" y="3848100"/>
          <p14:tracePt t="20333" x="552450" y="3835400"/>
          <p14:tracePt t="20349" x="571500" y="3816350"/>
          <p14:tracePt t="20366" x="609600" y="3810000"/>
          <p14:tracePt t="20383" x="635000" y="3797300"/>
          <p14:tracePt t="20400" x="679450" y="3784600"/>
          <p14:tracePt t="20417" x="723900" y="3778250"/>
          <p14:tracePt t="20433" x="749300" y="3778250"/>
          <p14:tracePt t="20450" x="793750" y="3771900"/>
          <p14:tracePt t="20466" x="825500" y="3765550"/>
          <p14:tracePt t="20483" x="844550" y="3765550"/>
          <p14:tracePt t="20499" x="869950" y="3759200"/>
          <p14:tracePt t="20516" x="908050" y="3759200"/>
          <p14:tracePt t="20533" x="920750" y="3759200"/>
          <p14:tracePt t="20549" x="933450" y="3759200"/>
          <p14:tracePt t="20566" x="952500" y="3759200"/>
          <p14:tracePt t="20583" x="977900" y="3759200"/>
          <p14:tracePt t="20600" x="1022350" y="3784600"/>
          <p14:tracePt t="20616" x="1060450" y="3797300"/>
          <p14:tracePt t="20633" x="1085850" y="3810000"/>
          <p14:tracePt t="20649" x="1117600" y="3822700"/>
          <p14:tracePt t="20666" x="1123950" y="3829050"/>
          <p14:tracePt t="20683" x="1130300" y="3835400"/>
          <p14:tracePt t="20699" x="1143000" y="3848100"/>
          <p14:tracePt t="20716" x="1149350" y="3860800"/>
          <p14:tracePt t="20733" x="1168400" y="3886200"/>
          <p14:tracePt t="20749" x="1181100" y="3917950"/>
          <p14:tracePt t="20766" x="1187450" y="3943350"/>
          <p14:tracePt t="20783" x="1193800" y="3981450"/>
          <p14:tracePt t="20800" x="1206500" y="4038600"/>
          <p14:tracePt t="20816" x="1206500" y="4044950"/>
          <p14:tracePt t="20833" x="1206500" y="4076700"/>
          <p14:tracePt t="20850" x="1212850" y="4121150"/>
          <p14:tracePt t="20866" x="1219200" y="4133850"/>
          <p14:tracePt t="20883" x="1219200" y="4146550"/>
          <p14:tracePt t="20900" x="1219200" y="4165600"/>
          <p14:tracePt t="20916" x="1219200" y="4184650"/>
          <p14:tracePt t="20933" x="1219200" y="4197350"/>
          <p14:tracePt t="20949" x="1200150" y="4210050"/>
          <p14:tracePt t="20966" x="1181100" y="4222750"/>
          <p14:tracePt t="20983" x="1162050" y="4229100"/>
          <p14:tracePt t="20999" x="1149350" y="4235450"/>
          <p14:tracePt t="21016" x="1136650" y="4241800"/>
          <p14:tracePt t="21033" x="1123950" y="4254500"/>
          <p14:tracePt t="21049" x="1092200" y="4273550"/>
          <p14:tracePt t="21066" x="1066800" y="4286250"/>
          <p14:tracePt t="21083" x="1035050" y="4298950"/>
          <p14:tracePt t="21099" x="990600" y="4311650"/>
          <p14:tracePt t="21116" x="952500" y="4324350"/>
          <p14:tracePt t="21133" x="908050" y="4337050"/>
          <p14:tracePt t="21149" x="850900" y="4343400"/>
          <p14:tracePt t="21166" x="812800" y="4343400"/>
          <p14:tracePt t="21183" x="762000" y="4343400"/>
          <p14:tracePt t="21199" x="711200" y="4343400"/>
          <p14:tracePt t="21216" x="654050" y="4343400"/>
          <p14:tracePt t="21233" x="596900" y="4324350"/>
          <p14:tracePt t="21249" x="552450" y="4305300"/>
          <p14:tracePt t="21266" x="514350" y="4286250"/>
          <p14:tracePt t="21283" x="482600" y="4260850"/>
          <p14:tracePt t="21299" x="450850" y="4248150"/>
          <p14:tracePt t="21316" x="425450" y="4216400"/>
          <p14:tracePt t="21333" x="393700" y="4191000"/>
          <p14:tracePt t="21349" x="355600" y="4165600"/>
          <p14:tracePt t="21366" x="342900" y="4146550"/>
          <p14:tracePt t="21383" x="330200" y="4121150"/>
          <p14:tracePt t="21399" x="323850" y="4095750"/>
          <p14:tracePt t="21401" x="317500" y="4076700"/>
          <p14:tracePt t="21416" x="311150" y="4057650"/>
          <p14:tracePt t="21433" x="304800" y="4025900"/>
          <p14:tracePt t="21450" x="304800" y="4006850"/>
          <p14:tracePt t="21466" x="304800" y="3975100"/>
          <p14:tracePt t="21483" x="304800" y="3949700"/>
          <p14:tracePt t="21499" x="304800" y="3930650"/>
          <p14:tracePt t="21516" x="317500" y="3898900"/>
          <p14:tracePt t="21533" x="330200" y="3867150"/>
          <p14:tracePt t="21549" x="342900" y="3848100"/>
          <p14:tracePt t="21566" x="368300" y="3829050"/>
          <p14:tracePt t="21583" x="400050" y="3810000"/>
          <p14:tracePt t="21599" x="438150" y="3790950"/>
          <p14:tracePt t="21616" x="488950" y="3771900"/>
          <p14:tracePt t="21633" x="546100" y="3746500"/>
          <p14:tracePt t="21651" x="590550" y="3733800"/>
          <p14:tracePt t="21666" x="628650" y="3733800"/>
          <p14:tracePt t="21683" x="660400" y="3727450"/>
          <p14:tracePt t="21699" x="685800" y="3727450"/>
          <p14:tracePt t="21716" x="704850" y="3727450"/>
          <p14:tracePt t="21733" x="717550" y="3727450"/>
          <p14:tracePt t="21749" x="736600" y="3727450"/>
          <p14:tracePt t="21766" x="755650" y="3727450"/>
          <p14:tracePt t="21782" x="781050" y="3727450"/>
          <p14:tracePt t="21799" x="806450" y="3727450"/>
          <p14:tracePt t="21816" x="844550" y="3727450"/>
          <p14:tracePt t="21833" x="889000" y="3727450"/>
          <p14:tracePt t="21849" x="914400" y="3727450"/>
          <p14:tracePt t="21866" x="927100" y="3727450"/>
          <p14:tracePt t="21882" x="946150" y="3727450"/>
          <p14:tracePt t="21899" x="971550" y="3727450"/>
          <p14:tracePt t="21916" x="984250" y="3733800"/>
          <p14:tracePt t="21933" x="996950" y="3740150"/>
          <p14:tracePt t="21949" x="1016000" y="3759200"/>
          <p14:tracePt t="21966" x="1041400" y="3778250"/>
          <p14:tracePt t="21982" x="1085850" y="3797300"/>
          <p14:tracePt t="21999" x="1117600" y="3829050"/>
          <p14:tracePt t="22016" x="1149350" y="3860800"/>
          <p14:tracePt t="22033" x="1181100" y="3892550"/>
          <p14:tracePt t="22049" x="1193800" y="3937000"/>
          <p14:tracePt t="22066" x="1206500" y="3949700"/>
          <p14:tracePt t="22082" x="1219200" y="3975100"/>
          <p14:tracePt t="22100" x="1219200" y="3987800"/>
          <p14:tracePt t="22116" x="1219200" y="4000500"/>
          <p14:tracePt t="22132" x="1219200" y="4006850"/>
          <p14:tracePt t="22149" x="1219200" y="4019550"/>
          <p14:tracePt t="22166" x="1219200" y="4032250"/>
          <p14:tracePt t="22182" x="1212850" y="4044950"/>
          <p14:tracePt t="22199" x="1193800" y="4076700"/>
          <p14:tracePt t="22216" x="1181100" y="4089400"/>
          <p14:tracePt t="22233" x="1162050" y="4108450"/>
          <p14:tracePt t="22249" x="1143000" y="4114800"/>
          <p14:tracePt t="22266" x="1117600" y="4121150"/>
          <p14:tracePt t="22282" x="1098550" y="4121150"/>
          <p14:tracePt t="22299" x="1073150" y="4121150"/>
          <p14:tracePt t="22315" x="1054100" y="4127500"/>
          <p14:tracePt t="22332" x="1041400" y="4127500"/>
          <p14:tracePt t="22898" x="1041400" y="4121150"/>
          <p14:tracePt t="22906" x="1047750" y="4108450"/>
          <p14:tracePt t="22916" x="1047750" y="4095750"/>
          <p14:tracePt t="22932" x="1047750" y="4051300"/>
          <p14:tracePt t="22949" x="1060450" y="3962400"/>
          <p14:tracePt t="22965" x="1104900" y="3822700"/>
          <p14:tracePt t="22982" x="1149350" y="3657600"/>
          <p14:tracePt t="22999" x="1181100" y="3517900"/>
          <p14:tracePt t="23015" x="1238250" y="3390900"/>
          <p14:tracePt t="23032" x="1295400" y="3276600"/>
          <p14:tracePt t="23049" x="1352550" y="3175000"/>
          <p14:tracePt t="23065" x="1435100" y="3054350"/>
          <p14:tracePt t="23082" x="1517650" y="2914650"/>
          <p14:tracePt t="23099" x="1530350" y="2838450"/>
          <p14:tracePt t="23115" x="1543050" y="2768600"/>
          <p14:tracePt t="23132" x="1555750" y="2686050"/>
          <p14:tracePt t="23149" x="1562100" y="2622550"/>
          <p14:tracePt t="23165" x="1581150" y="2552700"/>
          <p14:tracePt t="23182" x="1593850" y="2470150"/>
          <p14:tracePt t="23199" x="1600200" y="2393950"/>
          <p14:tracePt t="23215" x="1638300" y="2324100"/>
          <p14:tracePt t="23232" x="1657350" y="2254250"/>
          <p14:tracePt t="23248" x="1670050" y="2190750"/>
          <p14:tracePt t="23265" x="1676400" y="2127250"/>
          <p14:tracePt t="23282" x="1727200" y="2019300"/>
          <p14:tracePt t="23299" x="1752600" y="1962150"/>
          <p14:tracePt t="23315" x="1778000" y="1885950"/>
          <p14:tracePt t="23332" x="1797050" y="1822450"/>
          <p14:tracePt t="23349" x="1860550" y="1746250"/>
          <p14:tracePt t="23365" x="1911350" y="1670050"/>
          <p14:tracePt t="23382" x="1943100" y="1625600"/>
          <p14:tracePt t="23398" x="1968500" y="1606550"/>
          <p14:tracePt t="23415" x="2000250" y="1549400"/>
          <p14:tracePt t="23432" x="2032000" y="1524000"/>
          <p14:tracePt t="23449" x="2082800" y="1485900"/>
          <p14:tracePt t="23465" x="2133600" y="1416050"/>
          <p14:tracePt t="23482" x="2209800" y="1314450"/>
          <p14:tracePt t="23499" x="2279650" y="1206500"/>
          <p14:tracePt t="23515" x="2336800" y="1130300"/>
          <p14:tracePt t="23532" x="2355850" y="1073150"/>
          <p14:tracePt t="23548" x="2368550" y="1009650"/>
          <p14:tracePt t="23565" x="2374900" y="984250"/>
          <p14:tracePt t="23582" x="2381250" y="965200"/>
          <p14:tracePt t="23598" x="2387600" y="958850"/>
          <p14:tracePt t="23615" x="2393950" y="952500"/>
          <p14:tracePt t="23632" x="2400300" y="952500"/>
          <p14:tracePt t="23649" x="2406650" y="946150"/>
          <p14:tracePt t="23665" x="2432050" y="933450"/>
          <p14:tracePt t="23682" x="2444750" y="914400"/>
          <p14:tracePt t="23699" x="2463800" y="882650"/>
          <p14:tracePt t="23715" x="2463800" y="857250"/>
          <p14:tracePt t="23732" x="2470150" y="850900"/>
          <p14:tracePt t="23748" x="2476500" y="838200"/>
          <p14:tracePt t="23765" x="2482850" y="825500"/>
          <p14:tracePt t="24019" x="2489200" y="825500"/>
          <p14:tracePt t="24066" x="2501900" y="825500"/>
          <p14:tracePt t="24074" x="2508250" y="825500"/>
          <p14:tracePt t="24083" x="2514600" y="825500"/>
          <p14:tracePt t="24099" x="2540000" y="825500"/>
          <p14:tracePt t="24115" x="2565400" y="825500"/>
          <p14:tracePt t="24132" x="2590800" y="831850"/>
          <p14:tracePt t="24149" x="2609850" y="850900"/>
          <p14:tracePt t="24165" x="2635250" y="863600"/>
          <p14:tracePt t="24182" x="2647950" y="869950"/>
          <p14:tracePt t="24198" x="2654300" y="876300"/>
          <p14:tracePt t="24231" x="2660650" y="882650"/>
          <p14:tracePt t="24248" x="2667000" y="882650"/>
          <p14:tracePt t="24265" x="2673350" y="882650"/>
          <p14:tracePt t="24283" x="2679700" y="889000"/>
          <p14:tracePt t="24300" x="2686050" y="895350"/>
          <p14:tracePt t="24315" x="2692400" y="895350"/>
          <p14:tracePt t="24331" x="2698750" y="901700"/>
          <p14:tracePt t="24348" x="2705100" y="908050"/>
          <p14:tracePt t="24402" x="2711450" y="914400"/>
          <p14:tracePt t="24418" x="2717800" y="920750"/>
          <p14:tracePt t="24426" x="2724150" y="920750"/>
          <p14:tracePt t="24434" x="2730500" y="927100"/>
          <p14:tracePt t="24448" x="2736850" y="927100"/>
          <p14:tracePt t="24490" x="2749550" y="933450"/>
          <p14:tracePt t="24499" x="2755900" y="939800"/>
          <p14:tracePt t="24515" x="2762250" y="939800"/>
          <p14:tracePt t="24522" x="2774950" y="952500"/>
          <p14:tracePt t="24532" x="2774950" y="958850"/>
          <p14:tracePt t="24548" x="2787650" y="965200"/>
          <p14:tracePt t="24565" x="2800350" y="984250"/>
          <p14:tracePt t="24581" x="2806700" y="984250"/>
          <p14:tracePt t="24598" x="2806700" y="990600"/>
          <p14:tracePt t="24615" x="2813050" y="996950"/>
          <p14:tracePt t="24631" x="2819400" y="996950"/>
          <p14:tracePt t="24649" x="2819400" y="1003300"/>
          <p14:tracePt t="24665" x="2825750" y="1016000"/>
          <p14:tracePt t="24681" x="2825750" y="1028700"/>
          <p14:tracePt t="24698" x="2838450" y="1035050"/>
          <p14:tracePt t="24715" x="2838450" y="1041400"/>
          <p14:tracePt t="24731" x="2844800" y="1047750"/>
          <p14:tracePt t="24748" x="2857500" y="1054100"/>
          <p14:tracePt t="24781" x="2870200" y="1060450"/>
          <p14:tracePt t="24798" x="2876550" y="1066800"/>
          <p14:tracePt t="24815" x="2889250" y="1079500"/>
          <p14:tracePt t="24831" x="2901950" y="1079500"/>
          <p14:tracePt t="24848" x="2914650" y="1079500"/>
          <p14:tracePt t="24865" x="2927350" y="1092200"/>
          <p14:tracePt t="24882" x="2946400" y="1104900"/>
          <p14:tracePt t="24899" x="2984500" y="1130300"/>
          <p14:tracePt t="24915" x="3009900" y="1149350"/>
          <p14:tracePt t="24931" x="3035300" y="1162050"/>
          <p14:tracePt t="24948" x="3054350" y="1187450"/>
          <p14:tracePt t="24965" x="3067050" y="1193800"/>
          <p14:tracePt t="24981" x="3067050" y="1206500"/>
          <p14:tracePt t="24998" x="3079750" y="1212850"/>
          <p14:tracePt t="25015" x="3098800" y="1231900"/>
          <p14:tracePt t="25031" x="3111500" y="1238250"/>
          <p14:tracePt t="25048" x="3117850" y="1250950"/>
          <p14:tracePt t="25091" x="3124200" y="1250950"/>
          <p14:tracePt t="25100" x="3124200" y="1257300"/>
          <p14:tracePt t="25115" x="3124200" y="1263650"/>
          <p14:tracePt t="25132" x="3143250" y="1295400"/>
          <p14:tracePt t="25148" x="3149600" y="1308100"/>
          <p14:tracePt t="25165" x="3149600" y="1320800"/>
          <p14:tracePt t="25181" x="3155950" y="1339850"/>
          <p14:tracePt t="25198" x="3162300" y="1352550"/>
          <p14:tracePt t="25215" x="3168650" y="1358900"/>
          <p14:tracePt t="25231" x="3168650" y="1371600"/>
          <p14:tracePt t="25248" x="3168650" y="1384300"/>
          <p14:tracePt t="25265" x="3168650" y="1390650"/>
          <p14:tracePt t="25281" x="3168650" y="1397000"/>
          <p14:tracePt t="25314" x="3168650" y="1409700"/>
          <p14:tracePt t="25331" x="3162300" y="1428750"/>
          <p14:tracePt t="25348" x="3143250" y="1460500"/>
          <p14:tracePt t="25364" x="3130550" y="1498600"/>
          <p14:tracePt t="25381" x="3111500" y="1524000"/>
          <p14:tracePt t="25398" x="3092450" y="1562100"/>
          <p14:tracePt t="25415" x="3079750" y="1587500"/>
          <p14:tracePt t="25431" x="3060700" y="1600200"/>
          <p14:tracePt t="25448" x="3054350" y="1606550"/>
          <p14:tracePt t="25465" x="3028950" y="1625600"/>
          <p14:tracePt t="25481" x="2965450" y="1644650"/>
          <p14:tracePt t="25498" x="2927350" y="1663700"/>
          <p14:tracePt t="25515" x="2870200" y="1682750"/>
          <p14:tracePt t="25532" x="2844800" y="1682750"/>
          <p14:tracePt t="25548" x="2794000" y="1682750"/>
          <p14:tracePt t="25564" x="2749550" y="1682750"/>
          <p14:tracePt t="25581" x="2698750" y="1682750"/>
          <p14:tracePt t="25598" x="2654300" y="1682750"/>
          <p14:tracePt t="25614" x="2609850" y="1682750"/>
          <p14:tracePt t="25631" x="2578100" y="1682750"/>
          <p14:tracePt t="25648" x="2533650" y="1663700"/>
          <p14:tracePt t="25665" x="2508250" y="1657350"/>
          <p14:tracePt t="25681" x="2463800" y="1644650"/>
          <p14:tracePt t="25698" x="2432050" y="1638300"/>
          <p14:tracePt t="25714" x="2374900" y="1631950"/>
          <p14:tracePt t="25731" x="2317750" y="1625600"/>
          <p14:tracePt t="25748" x="2260600" y="1612900"/>
          <p14:tracePt t="25764" x="2216150" y="1606550"/>
          <p14:tracePt t="25781" x="2190750" y="1600200"/>
          <p14:tracePt t="25798" x="2159000" y="1587500"/>
          <p14:tracePt t="25814" x="2120900" y="1555750"/>
          <p14:tracePt t="25831" x="2101850" y="1536700"/>
          <p14:tracePt t="25848" x="2076450" y="1517650"/>
          <p14:tracePt t="25864" x="2063750" y="1498600"/>
          <p14:tracePt t="25881" x="2057400" y="1479550"/>
          <p14:tracePt t="25898" x="2057400" y="1447800"/>
          <p14:tracePt t="25914" x="2057400" y="1416050"/>
          <p14:tracePt t="25917" x="2057400" y="1403350"/>
          <p14:tracePt t="25932" x="2057400" y="1371600"/>
          <p14:tracePt t="25948" x="2082800" y="1346200"/>
          <p14:tracePt t="25964" x="2114550" y="1308100"/>
          <p14:tracePt t="25981" x="2127250" y="1282700"/>
          <p14:tracePt t="25998" x="2159000" y="1250950"/>
          <p14:tracePt t="26014" x="2190750" y="1219200"/>
          <p14:tracePt t="26031" x="2216150" y="1206500"/>
          <p14:tracePt t="26048" x="2235200" y="1181100"/>
          <p14:tracePt t="26064" x="2260600" y="1168400"/>
          <p14:tracePt t="26081" x="2305050" y="1155700"/>
          <p14:tracePt t="26098" x="2336800" y="1149350"/>
          <p14:tracePt t="26115" x="2381250" y="1136650"/>
          <p14:tracePt t="26132" x="2444750" y="1123950"/>
          <p14:tracePt t="26148" x="2489200" y="1117600"/>
          <p14:tracePt t="26164" x="2533650" y="1111250"/>
          <p14:tracePt t="26181" x="2565400" y="1111250"/>
          <p14:tracePt t="26198" x="2616200" y="1104900"/>
          <p14:tracePt t="26214" x="2647950" y="1104900"/>
          <p14:tracePt t="26231" x="2705100" y="1104900"/>
          <p14:tracePt t="26248" x="2749550" y="1104900"/>
          <p14:tracePt t="26264" x="2800350" y="1104900"/>
          <p14:tracePt t="26281" x="2838450" y="1104900"/>
          <p14:tracePt t="26297" x="2870200" y="1104900"/>
          <p14:tracePt t="26314" x="2927350" y="1104900"/>
          <p14:tracePt t="26331" x="2965450" y="1111250"/>
          <p14:tracePt t="26348" x="3016250" y="1117600"/>
          <p14:tracePt t="26364" x="3041650" y="1136650"/>
          <p14:tracePt t="26381" x="3073400" y="1155700"/>
          <p14:tracePt t="26397" x="3098800" y="1174750"/>
          <p14:tracePt t="26414" x="3130550" y="1200150"/>
          <p14:tracePt t="26431" x="3149600" y="1225550"/>
          <p14:tracePt t="26448" x="3187700" y="1257300"/>
          <p14:tracePt t="26464" x="3206750" y="1282700"/>
          <p14:tracePt t="26481" x="3219450" y="1295400"/>
          <p14:tracePt t="26497" x="3232150" y="1308100"/>
          <p14:tracePt t="26514" x="3238500" y="1320800"/>
          <p14:tracePt t="26531" x="3244850" y="1358900"/>
          <p14:tracePt t="26548" x="3251200" y="1397000"/>
          <p14:tracePt t="26564" x="3251200" y="1416050"/>
          <p14:tracePt t="26581" x="3251200" y="1447800"/>
          <p14:tracePt t="26597" x="3251200" y="1473200"/>
          <p14:tracePt t="26614" x="3251200" y="1504950"/>
          <p14:tracePt t="26631" x="3232150" y="1530350"/>
          <p14:tracePt t="26648" x="3206750" y="1562100"/>
          <p14:tracePt t="26664" x="3168650" y="1587500"/>
          <p14:tracePt t="26681" x="3136900" y="1606550"/>
          <p14:tracePt t="26697" x="3098800" y="1619250"/>
          <p14:tracePt t="26714" x="3060700" y="1631950"/>
          <p14:tracePt t="26731" x="3022600" y="1638300"/>
          <p14:tracePt t="26748" x="2952750" y="1644650"/>
          <p14:tracePt t="26764" x="2876550" y="1651000"/>
          <p14:tracePt t="26781" x="2819400" y="1651000"/>
          <p14:tracePt t="26797" x="2755900" y="1657350"/>
          <p14:tracePt t="26814" x="2705100" y="1663700"/>
          <p14:tracePt t="26831" x="2673350" y="1663700"/>
          <p14:tracePt t="27148" x="2679700" y="1644650"/>
          <p14:tracePt t="27156" x="2686050" y="1631950"/>
          <p14:tracePt t="27668" x="2686050" y="1638300"/>
          <p14:tracePt t="27676" x="2686050" y="1657350"/>
          <p14:tracePt t="27684" x="2686050" y="1663700"/>
          <p14:tracePt t="27697" x="2686050" y="1682750"/>
          <p14:tracePt t="27714" x="2686050" y="1733550"/>
          <p14:tracePt t="27730" x="2679700" y="1828800"/>
          <p14:tracePt t="27747" x="2673350" y="1949450"/>
          <p14:tracePt t="27764" x="2647950" y="2133600"/>
          <p14:tracePt t="27781" x="2622550" y="2254250"/>
          <p14:tracePt t="27797" x="2616200" y="2349500"/>
          <p14:tracePt t="27814" x="2609850" y="2400300"/>
          <p14:tracePt t="27830" x="2609850" y="2444750"/>
          <p14:tracePt t="27847" x="2609850" y="2514600"/>
          <p14:tracePt t="27864" x="2609850" y="2578100"/>
          <p14:tracePt t="27880" x="2609850" y="2679700"/>
          <p14:tracePt t="27897" x="2622550" y="2781300"/>
          <p14:tracePt t="27914" x="2635250" y="2857500"/>
          <p14:tracePt t="27916" x="2635250" y="2895600"/>
          <p14:tracePt t="27930" x="2635250" y="2908300"/>
          <p14:tracePt t="27947" x="2635250" y="2921000"/>
          <p14:tracePt t="27964" x="2635250" y="2927350"/>
          <p14:tracePt t="27982" x="2635250" y="2933700"/>
          <p14:tracePt t="27997" x="2635250" y="2946400"/>
          <p14:tracePt t="28014" x="2635250" y="2965450"/>
          <p14:tracePt t="28030" x="2635250" y="2990850"/>
          <p14:tracePt t="28047" x="2635250" y="2997200"/>
          <p14:tracePt t="28064" x="2635250" y="3003550"/>
          <p14:tracePt t="28220" x="2635250" y="3016250"/>
          <p14:tracePt t="28228" x="2635250" y="3035300"/>
          <p14:tracePt t="28236" x="2635250" y="3041650"/>
          <p14:tracePt t="28247" x="2635250" y="3054350"/>
          <p14:tracePt t="28264" x="2635250" y="3060700"/>
          <p14:tracePt t="28280" x="2635250" y="3067050"/>
          <p14:tracePt t="28297" x="2635250" y="3073400"/>
          <p14:tracePt t="28364" x="2635250" y="3079750"/>
          <p14:tracePt t="28372" x="2635250" y="3086100"/>
          <p14:tracePt t="28388" x="2641600" y="3086100"/>
          <p14:tracePt t="28412" x="2647950" y="3086100"/>
          <p14:tracePt t="28420" x="2654300" y="3086100"/>
          <p14:tracePt t="28430" x="2660650" y="3086100"/>
          <p14:tracePt t="28447" x="2673350" y="3086100"/>
          <p14:tracePt t="28464" x="2686050" y="3092450"/>
          <p14:tracePt t="28480" x="2692400" y="3092450"/>
          <p14:tracePt t="28497" x="2698750" y="3092450"/>
          <p14:tracePt t="28513" x="2705100" y="3098800"/>
          <p14:tracePt t="28547" x="2711450" y="3098800"/>
          <p14:tracePt t="28564" x="2717800" y="3105150"/>
          <p14:tracePt t="28580" x="2724150" y="3105150"/>
          <p14:tracePt t="28660" x="2724150" y="3111500"/>
          <p14:tracePt t="28668" x="2711450" y="3117850"/>
          <p14:tracePt t="28680" x="2705100" y="3124200"/>
          <p14:tracePt t="28697" x="2667000" y="3143250"/>
          <p14:tracePt t="28713" x="2609850" y="3162300"/>
          <p14:tracePt t="28730" x="2533650" y="3187700"/>
          <p14:tracePt t="28747" x="2463800" y="3200400"/>
          <p14:tracePt t="28764" x="2438400" y="3213100"/>
          <p14:tracePt t="28780" x="2406650" y="3219450"/>
          <p14:tracePt t="28797" x="2393950" y="3225800"/>
          <p14:tracePt t="28814" x="2368550" y="3225800"/>
          <p14:tracePt t="28830" x="2343150" y="3225800"/>
          <p14:tracePt t="28847" x="2317750" y="3225800"/>
          <p14:tracePt t="28864" x="2292350" y="3225800"/>
          <p14:tracePt t="28880" x="2266950" y="3225800"/>
          <p14:tracePt t="28897" x="2228850" y="3225800"/>
          <p14:tracePt t="28913" x="2209800" y="3219450"/>
          <p14:tracePt t="28930" x="2184400" y="3206750"/>
          <p14:tracePt t="28947" x="2165350" y="3194050"/>
          <p14:tracePt t="28964" x="2146300" y="3175000"/>
          <p14:tracePt t="28980" x="2127250" y="3155950"/>
          <p14:tracePt t="28997" x="2095500" y="3117850"/>
          <p14:tracePt t="29013" x="2082800" y="3105150"/>
          <p14:tracePt t="29030" x="2082800" y="3086100"/>
          <p14:tracePt t="29047" x="2082800" y="3079750"/>
          <p14:tracePt t="29063" x="2082800" y="3060700"/>
          <p14:tracePt t="29080" x="2082800" y="3035300"/>
          <p14:tracePt t="29097" x="2095500" y="2997200"/>
          <p14:tracePt t="29113" x="2127250" y="2921000"/>
          <p14:tracePt t="29130" x="2159000" y="2857500"/>
          <p14:tracePt t="29147" x="2203450" y="2787650"/>
          <p14:tracePt t="29163" x="2260600" y="2730500"/>
          <p14:tracePt t="29181" x="2305050" y="2635250"/>
          <p14:tracePt t="29197" x="2311400" y="2616200"/>
          <p14:tracePt t="29214" x="2311400" y="2603500"/>
          <p14:tracePt t="29230" x="2324100" y="2584450"/>
          <p14:tracePt t="29246" x="2336800" y="2578100"/>
          <p14:tracePt t="29263" x="2355850" y="2565400"/>
          <p14:tracePt t="29280" x="2368550" y="2552700"/>
          <p14:tracePt t="29296" x="2393950" y="2533650"/>
          <p14:tracePt t="29313" x="2432050" y="2508250"/>
          <p14:tracePt t="29330" x="2463800" y="2501900"/>
          <p14:tracePt t="29346" x="2489200" y="2501900"/>
          <p14:tracePt t="29363" x="2508250" y="2501900"/>
          <p14:tracePt t="29380" x="2552700" y="2501900"/>
          <p14:tracePt t="29397" x="2597150" y="2501900"/>
          <p14:tracePt t="29414" x="2660650" y="2501900"/>
          <p14:tracePt t="29430" x="2705100" y="2508250"/>
          <p14:tracePt t="29446" x="2743200" y="2520950"/>
          <p14:tracePt t="29463" x="2774950" y="2540000"/>
          <p14:tracePt t="29480" x="2806700" y="2552700"/>
          <p14:tracePt t="29496" x="2857500" y="2565400"/>
          <p14:tracePt t="29513" x="2882900" y="2578100"/>
          <p14:tracePt t="29530" x="2914650" y="2590800"/>
          <p14:tracePt t="29547" x="2933700" y="2609850"/>
          <p14:tracePt t="29563" x="2959100" y="2628900"/>
          <p14:tracePt t="29580" x="2965450" y="2641600"/>
          <p14:tracePt t="29597" x="3003550" y="2660650"/>
          <p14:tracePt t="29613" x="3035300" y="2686050"/>
          <p14:tracePt t="29630" x="3054350" y="2711450"/>
          <p14:tracePt t="29647" x="3067050" y="2743200"/>
          <p14:tracePt t="29663" x="3079750" y="2762250"/>
          <p14:tracePt t="29680" x="3086100" y="2781300"/>
          <p14:tracePt t="29696" x="3086100" y="2813050"/>
          <p14:tracePt t="29713" x="3092450" y="2838450"/>
          <p14:tracePt t="29730" x="3098800" y="2870200"/>
          <p14:tracePt t="29746" x="3105150" y="2908300"/>
          <p14:tracePt t="29763" x="3105150" y="2933700"/>
          <p14:tracePt t="29780" x="3105150" y="2965450"/>
          <p14:tracePt t="29797" x="3105150" y="2990850"/>
          <p14:tracePt t="29830" x="3105150" y="3009900"/>
          <p14:tracePt t="29847" x="3092450" y="3028950"/>
          <p14:tracePt t="29863" x="3067050" y="3067050"/>
          <p14:tracePt t="29880" x="3035300" y="3111500"/>
          <p14:tracePt t="29896" x="3009900" y="3143250"/>
          <p14:tracePt t="29913" x="2978150" y="3181350"/>
          <p14:tracePt t="29930" x="2952750" y="3213100"/>
          <p14:tracePt t="29946" x="2933700" y="3232150"/>
          <p14:tracePt t="29963" x="2901950" y="3238500"/>
          <p14:tracePt t="29980" x="2876550" y="3251200"/>
          <p14:tracePt t="29997" x="2800350" y="3251200"/>
          <p14:tracePt t="30014" x="2755900" y="3257550"/>
          <p14:tracePt t="30030" x="2717800" y="3263900"/>
          <p14:tracePt t="30046" x="2692400" y="3270250"/>
          <p14:tracePt t="30063" x="2673350" y="3276600"/>
          <p14:tracePt t="30080" x="2635250" y="3276600"/>
          <p14:tracePt t="30096" x="2597150" y="3282950"/>
          <p14:tracePt t="30113" x="2565400" y="3282950"/>
          <p14:tracePt t="30130" x="2527300" y="3282950"/>
          <p14:tracePt t="30146" x="2501900" y="3282950"/>
          <p14:tracePt t="30163" x="2476500" y="3282950"/>
          <p14:tracePt t="30180" x="2457450" y="3282950"/>
          <p14:tracePt t="30196" x="2432050" y="3282950"/>
          <p14:tracePt t="30213" x="2393950" y="3282950"/>
          <p14:tracePt t="30230" x="2349500" y="3276600"/>
          <p14:tracePt t="30247" x="2317750" y="3257550"/>
          <p14:tracePt t="30263" x="2286000" y="3244850"/>
          <p14:tracePt t="30279" x="2273300" y="3238500"/>
          <p14:tracePt t="30296" x="2241550" y="3232150"/>
          <p14:tracePt t="30313" x="2222500" y="3213100"/>
          <p14:tracePt t="30329" x="2197100" y="3181350"/>
          <p14:tracePt t="30346" x="2165350" y="3162300"/>
          <p14:tracePt t="30363" x="2139950" y="3130550"/>
          <p14:tracePt t="30380" x="2120900" y="3111500"/>
          <p14:tracePt t="30396" x="2114550" y="3073400"/>
          <p14:tracePt t="30413" x="2095500" y="3041650"/>
          <p14:tracePt t="30430" x="2082800" y="3028950"/>
          <p14:tracePt t="30447" x="2082800" y="2990850"/>
          <p14:tracePt t="30463" x="2082800" y="2971800"/>
          <p14:tracePt t="30480" x="2082800" y="2940050"/>
          <p14:tracePt t="30496" x="2063750" y="2908300"/>
          <p14:tracePt t="30513" x="2057400" y="2895600"/>
          <p14:tracePt t="30529" x="2057400" y="2882900"/>
          <p14:tracePt t="30546" x="2057400" y="2857500"/>
          <p14:tracePt t="30563" x="2070100" y="2832100"/>
          <p14:tracePt t="30579" x="2089150" y="2794000"/>
          <p14:tracePt t="30596" x="2108200" y="2768600"/>
          <p14:tracePt t="30613" x="2159000" y="2705100"/>
          <p14:tracePt t="30630" x="2197100" y="2673350"/>
          <p14:tracePt t="30646" x="2216150" y="2660650"/>
          <p14:tracePt t="30663" x="2247900" y="2654300"/>
          <p14:tracePt t="30680" x="2279650" y="2641600"/>
          <p14:tracePt t="30696" x="2311400" y="2635250"/>
          <p14:tracePt t="30713" x="2349500" y="2622550"/>
          <p14:tracePt t="30729" x="2393950" y="2616200"/>
          <p14:tracePt t="30746" x="2432050" y="2609850"/>
          <p14:tracePt t="30763" x="2470150" y="2603500"/>
          <p14:tracePt t="30779" x="2508250" y="2603500"/>
          <p14:tracePt t="30796" x="2546350" y="2603500"/>
          <p14:tracePt t="30813" x="2590800" y="2603500"/>
          <p14:tracePt t="30830" x="2609850" y="2603500"/>
          <p14:tracePt t="30846" x="2622550" y="2603500"/>
          <p14:tracePt t="30863" x="2628900" y="2603500"/>
          <p14:tracePt t="30879" x="2647950" y="2603500"/>
          <p14:tracePt t="30896" x="2679700" y="2603500"/>
          <p14:tracePt t="30913" x="2711450" y="2603500"/>
          <p14:tracePt t="30930" x="2736850" y="2603500"/>
          <p14:tracePt t="30946" x="2743200" y="2603500"/>
          <p14:tracePt t="30982" x="2749550" y="2603500"/>
          <p14:tracePt t="30996" x="2755900" y="2603500"/>
          <p14:tracePt t="31013" x="2774950" y="2609850"/>
          <p14:tracePt t="31030" x="2781300" y="2616200"/>
          <p14:tracePt t="31046" x="2806700" y="2641600"/>
          <p14:tracePt t="31063" x="2832100" y="2660650"/>
          <p14:tracePt t="31079" x="2838450" y="2673350"/>
          <p14:tracePt t="31096" x="2844800" y="2679700"/>
          <p14:tracePt t="31113" x="2844800" y="2686050"/>
          <p14:tracePt t="31129" x="2844800" y="2692400"/>
          <p14:tracePt t="31146" x="2851150" y="2698750"/>
          <p14:tracePt t="31374" x="2857500" y="2698750"/>
          <p14:tracePt t="31390" x="2863850" y="2698750"/>
          <p14:tracePt t="31734" x="2844800" y="2698750"/>
          <p14:tracePt t="31742" x="2800350" y="2717800"/>
          <p14:tracePt t="31750" x="2730500" y="2730500"/>
          <p14:tracePt t="31763" x="2686050" y="2755900"/>
          <p14:tracePt t="31779" x="2660650" y="2768600"/>
          <p14:tracePt t="31813" x="2654300" y="2781300"/>
          <p14:tracePt t="31830" x="2654300" y="2806700"/>
          <p14:tracePt t="31846" x="2654300" y="2819400"/>
          <p14:tracePt t="32414" x="2654300" y="2838450"/>
          <p14:tracePt t="32422" x="2660650" y="2851150"/>
          <p14:tracePt t="32430" x="2667000" y="2863850"/>
          <p14:tracePt t="32446" x="2679700" y="2921000"/>
          <p14:tracePt t="32463" x="2692400" y="3035300"/>
          <p14:tracePt t="32479" x="2717800" y="3238500"/>
          <p14:tracePt t="32496" x="2762250" y="3524250"/>
          <p14:tracePt t="32512" x="2794000" y="3727450"/>
          <p14:tracePt t="32529" x="2819400" y="3803650"/>
          <p14:tracePt t="32546" x="2819400" y="3810000"/>
          <p14:tracePt t="32563" x="2819400" y="3816350"/>
          <p14:tracePt t="32579" x="2819400" y="3810000"/>
          <p14:tracePt t="32596" x="2819400" y="3803650"/>
          <p14:tracePt t="32612" x="2819400" y="3797300"/>
          <p14:tracePt t="32758" x="2819400" y="3803650"/>
          <p14:tracePt t="32766" x="2825750" y="3822700"/>
          <p14:tracePt t="32779" x="2825750" y="3867150"/>
          <p14:tracePt t="32795" x="2825750" y="3924300"/>
          <p14:tracePt t="32812" x="2825750" y="3987800"/>
          <p14:tracePt t="32829" x="2825750" y="4000500"/>
          <p14:tracePt t="32846" x="2825750" y="4013200"/>
          <p14:tracePt t="32942" x="2832100" y="4019550"/>
          <p14:tracePt t="32950" x="2838450" y="4025900"/>
          <p14:tracePt t="32966" x="2844800" y="4032250"/>
          <p14:tracePt t="33014" x="2844800" y="4038600"/>
          <p14:tracePt t="33487" x="2844800" y="4044950"/>
          <p14:tracePt t="33495" x="2838450" y="4057650"/>
          <p14:tracePt t="33503" x="2819400" y="4064000"/>
          <p14:tracePt t="33513" x="2813050" y="4064000"/>
          <p14:tracePt t="33529" x="2787650" y="4070350"/>
          <p14:tracePt t="33545" x="2781300" y="4070350"/>
          <p14:tracePt t="33562" x="2768600" y="4070350"/>
          <p14:tracePt t="33579" x="2762250" y="4076700"/>
          <p14:tracePt t="33612" x="2755900" y="4076700"/>
          <p14:tracePt t="33629" x="2755900" y="4083050"/>
          <p14:tracePt t="33645" x="2755900" y="4089400"/>
          <p14:tracePt t="33662" x="2755900" y="4095750"/>
          <p14:tracePt t="33678" x="2755900" y="4102100"/>
          <p14:tracePt t="33759" x="2762250" y="4108450"/>
          <p14:tracePt t="33767" x="2762250" y="4114800"/>
          <p14:tracePt t="33928" x="2755900" y="4114800"/>
          <p14:tracePt t="33935" x="2749550" y="4121150"/>
          <p14:tracePt t="33945" x="2730500" y="4127500"/>
          <p14:tracePt t="33962" x="2717800" y="4146550"/>
          <p14:tracePt t="33978" x="2711450" y="4146550"/>
          <p14:tracePt t="33995" x="2705100" y="4146550"/>
          <p14:tracePt t="34012" x="2698750" y="4146550"/>
          <p14:tracePt t="34028" x="2698750" y="4152900"/>
          <p14:tracePt t="34045" x="2686050" y="4152900"/>
          <p14:tracePt t="34062" x="2679700" y="4152900"/>
          <p14:tracePt t="34078" x="2667000" y="4159250"/>
          <p14:tracePt t="34112" x="2647950" y="4171950"/>
          <p14:tracePt t="34128" x="2635250" y="4178300"/>
          <p14:tracePt t="34145" x="2635250" y="4184650"/>
          <p14:tracePt t="34162" x="2628900" y="4184650"/>
          <p14:tracePt t="34178" x="2622550" y="4191000"/>
          <p14:tracePt t="34195" x="2616200" y="4197350"/>
          <p14:tracePt t="34212" x="2603500" y="4197350"/>
          <p14:tracePt t="34228" x="2590800" y="4203700"/>
          <p14:tracePt t="34245" x="2571750" y="4203700"/>
          <p14:tracePt t="34262" x="2552700" y="4210050"/>
          <p14:tracePt t="34278" x="2540000" y="4216400"/>
          <p14:tracePt t="34295" x="2489200" y="4216400"/>
          <p14:tracePt t="34312" x="2444750" y="4216400"/>
          <p14:tracePt t="34328" x="2400300" y="4216400"/>
          <p14:tracePt t="34345" x="2355850" y="4216400"/>
          <p14:tracePt t="34362" x="2330450" y="4216400"/>
          <p14:tracePt t="34378" x="2305050" y="4216400"/>
          <p14:tracePt t="34395" x="2273300" y="4216400"/>
          <p14:tracePt t="34412" x="2260600" y="4203700"/>
          <p14:tracePt t="34428" x="2247900" y="4197350"/>
          <p14:tracePt t="34445" x="2247900" y="4178300"/>
          <p14:tracePt t="34462" x="2247900" y="4165600"/>
          <p14:tracePt t="34479" x="2247900" y="4152900"/>
          <p14:tracePt t="34495" x="2247900" y="4133850"/>
          <p14:tracePt t="34512" x="2247900" y="4102100"/>
          <p14:tracePt t="34528" x="2247900" y="4064000"/>
          <p14:tracePt t="34545" x="2247900" y="4013200"/>
          <p14:tracePt t="34562" x="2247900" y="3987800"/>
          <p14:tracePt t="34578" x="2247900" y="3949700"/>
          <p14:tracePt t="34595" x="2247900" y="3924300"/>
          <p14:tracePt t="34612" x="2266950" y="3905250"/>
          <p14:tracePt t="34628" x="2298700" y="3886200"/>
          <p14:tracePt t="34645" x="2324100" y="3860800"/>
          <p14:tracePt t="34662" x="2368550" y="3835400"/>
          <p14:tracePt t="34678" x="2400300" y="3829050"/>
          <p14:tracePt t="34696" x="2438400" y="3816350"/>
          <p14:tracePt t="34712" x="2489200" y="3803650"/>
          <p14:tracePt t="34728" x="2527300" y="3797300"/>
          <p14:tracePt t="34745" x="2584450" y="3784600"/>
          <p14:tracePt t="34762" x="2628900" y="3784600"/>
          <p14:tracePt t="34778" x="2692400" y="3784600"/>
          <p14:tracePt t="34795" x="2749550" y="3784600"/>
          <p14:tracePt t="34812" x="2800350" y="3784600"/>
          <p14:tracePt t="34828" x="2838450" y="3784600"/>
          <p14:tracePt t="34845" x="2876550" y="3784600"/>
          <p14:tracePt t="34861" x="2908300" y="3784600"/>
          <p14:tracePt t="34878" x="2927350" y="3784600"/>
          <p14:tracePt t="34895" x="2965450" y="3784600"/>
          <p14:tracePt t="34912" x="2990850" y="3790950"/>
          <p14:tracePt t="34928" x="3009900" y="3803650"/>
          <p14:tracePt t="34945" x="3022600" y="3835400"/>
          <p14:tracePt t="34962" x="3035300" y="3867150"/>
          <p14:tracePt t="34978" x="3035300" y="3886200"/>
          <p14:tracePt t="34995" x="3035300" y="3905250"/>
          <p14:tracePt t="35011" x="3035300" y="3949700"/>
          <p14:tracePt t="35028" x="3035300" y="3981450"/>
          <p14:tracePt t="35045" x="3035300" y="4006850"/>
          <p14:tracePt t="35062" x="3035300" y="4025900"/>
          <p14:tracePt t="35078" x="3035300" y="4051300"/>
          <p14:tracePt t="35095" x="3035300" y="4070350"/>
          <p14:tracePt t="35112" x="3035300" y="4089400"/>
          <p14:tracePt t="35128" x="3028950" y="4102100"/>
          <p14:tracePt t="35145" x="3009900" y="4127500"/>
          <p14:tracePt t="35161" x="2990850" y="4152900"/>
          <p14:tracePt t="35178" x="2971800" y="4171950"/>
          <p14:tracePt t="35195" x="2952750" y="4184650"/>
          <p14:tracePt t="35212" x="2946400" y="4184650"/>
          <p14:tracePt t="35228" x="2927350" y="4191000"/>
          <p14:tracePt t="35245" x="2882900" y="4210050"/>
          <p14:tracePt t="35262" x="2844800" y="4222750"/>
          <p14:tracePt t="35278" x="2800350" y="4229100"/>
          <p14:tracePt t="35295" x="2711450" y="4235450"/>
          <p14:tracePt t="35312" x="2635250" y="4241800"/>
          <p14:tracePt t="35328" x="2590800" y="4241800"/>
          <p14:tracePt t="35345" x="2540000" y="4241800"/>
          <p14:tracePt t="35361" x="2482850" y="4241800"/>
          <p14:tracePt t="35378" x="2444750" y="4241800"/>
          <p14:tracePt t="35395" x="2425700" y="4241800"/>
          <p14:tracePt t="35411" x="2419350" y="4241800"/>
          <p14:tracePt t="35428" x="2413000" y="4241800"/>
          <p14:tracePt t="35445" x="2413000" y="4229100"/>
          <p14:tracePt t="35461" x="2413000" y="4222750"/>
          <p14:tracePt t="35478" x="2413000" y="4216400"/>
          <p14:tracePt t="35495" x="2413000" y="4210050"/>
          <p14:tracePt t="35528" x="2413000" y="4203700"/>
          <p14:tracePt t="35888" x="2400300" y="4197350"/>
          <p14:tracePt t="35896" x="2387600" y="4191000"/>
          <p14:tracePt t="35912" x="2381250" y="4184650"/>
          <p14:tracePt t="35920" x="2374900" y="4184650"/>
          <p14:tracePt t="35930" x="2374900" y="4178300"/>
          <p14:tracePt t="35945" x="2362200" y="4178300"/>
          <p14:tracePt t="36168" x="2362200" y="4171950"/>
          <p14:tracePt t="36208" x="2368550" y="4171950"/>
          <p14:tracePt t="37440" x="2362200" y="4171950"/>
          <p14:tracePt t="37456" x="2355850" y="4171950"/>
          <p14:tracePt t="37497" x="2349500" y="4171950"/>
          <p14:tracePt t="37520" x="2343150" y="4171950"/>
          <p14:tracePt t="37552" x="2336800" y="4171950"/>
          <p14:tracePt t="37561" x="2330450" y="4171950"/>
          <p14:tracePt t="37568" x="2324100" y="4171950"/>
          <p14:tracePt t="37578" x="2311400" y="4171950"/>
          <p14:tracePt t="37594" x="2292350" y="4171950"/>
          <p14:tracePt t="37611" x="2279650" y="4159250"/>
          <p14:tracePt t="37627" x="2273300" y="4152900"/>
          <p14:tracePt t="37644" x="2266950" y="4152900"/>
          <p14:tracePt t="37705" x="2266950" y="4146550"/>
          <p14:tracePt t="37713" x="2266950" y="4140200"/>
          <p14:tracePt t="37721" x="2266950" y="4133850"/>
          <p14:tracePt t="37729" x="2266950" y="4127500"/>
          <p14:tracePt t="37744" x="2266950" y="4121150"/>
          <p14:tracePt t="37761" x="2286000" y="4064000"/>
          <p14:tracePt t="37778" x="2355850" y="4006850"/>
          <p14:tracePt t="37794" x="2400300" y="3968750"/>
          <p14:tracePt t="37810" x="2419350" y="3949700"/>
          <p14:tracePt t="37827" x="2451100" y="3937000"/>
          <p14:tracePt t="37844" x="2470150" y="3924300"/>
          <p14:tracePt t="37860" x="2489200" y="3924300"/>
          <p14:tracePt t="37877" x="2533650" y="3911600"/>
          <p14:tracePt t="37894" x="2578100" y="3886200"/>
          <p14:tracePt t="37910" x="2635250" y="3873500"/>
          <p14:tracePt t="37913" x="2660650" y="3867150"/>
          <p14:tracePt t="37927" x="2679700" y="3860800"/>
          <p14:tracePt t="37944" x="2692400" y="3854450"/>
          <p14:tracePt t="37961" x="2705100" y="3854450"/>
          <p14:tracePt t="37978" x="2717800" y="3854450"/>
          <p14:tracePt t="37994" x="2743200" y="3854450"/>
          <p14:tracePt t="38011" x="2762250" y="3854450"/>
          <p14:tracePt t="38028" x="2781300" y="3860800"/>
          <p14:tracePt t="38044" x="2813050" y="3879850"/>
          <p14:tracePt t="38061" x="2819400" y="3892550"/>
          <p14:tracePt t="38077" x="2819400" y="3917950"/>
          <p14:tracePt t="38094" x="2825750" y="3943350"/>
          <p14:tracePt t="38110" x="2825750" y="3975100"/>
          <p14:tracePt t="38127" x="2825750" y="4000500"/>
          <p14:tracePt t="38144" x="2825750" y="4025900"/>
          <p14:tracePt t="38160" x="2794000" y="4070350"/>
          <p14:tracePt t="38178" x="2774950" y="4102100"/>
          <p14:tracePt t="38194" x="2749550" y="4133850"/>
          <p14:tracePt t="38211" x="2711450" y="4146550"/>
          <p14:tracePt t="38227" x="2692400" y="4152900"/>
          <p14:tracePt t="38244" x="2679700" y="4152900"/>
          <p14:tracePt t="38261" x="2679700" y="4159250"/>
          <p14:tracePt t="38277" x="2673350" y="4165600"/>
          <p14:tracePt t="38294" x="2667000" y="4165600"/>
          <p14:tracePt t="38310" x="2654300" y="4165600"/>
          <p14:tracePt t="38327" x="2622550" y="4171950"/>
          <p14:tracePt t="38344" x="2622550" y="4178300"/>
          <p14:tracePt t="38657" x="2616200" y="4178300"/>
          <p14:tracePt t="38674" x="2609850" y="4178300"/>
          <p14:tracePt t="38681" x="2603500" y="4178300"/>
          <p14:tracePt t="38697" x="2597150" y="4178300"/>
          <p14:tracePt t="38710" x="2584450" y="4178300"/>
          <p14:tracePt t="38727" x="2578100" y="4178300"/>
          <p14:tracePt t="38743" x="2571750" y="4184650"/>
          <p14:tracePt t="38761" x="2540000" y="4191000"/>
          <p14:tracePt t="38777" x="2508250" y="4216400"/>
          <p14:tracePt t="38794" x="2476500" y="4229100"/>
          <p14:tracePt t="38810" x="2438400" y="4248150"/>
          <p14:tracePt t="38827" x="2413000" y="4267200"/>
          <p14:tracePt t="38844" x="2387600" y="4292600"/>
          <p14:tracePt t="38860" x="2349500" y="4318000"/>
          <p14:tracePt t="38877" x="2305050" y="4343400"/>
          <p14:tracePt t="38893" x="2241550" y="4406900"/>
          <p14:tracePt t="38910" x="2197100" y="4438650"/>
          <p14:tracePt t="38913" x="2165350" y="4457700"/>
          <p14:tracePt t="38927" x="2139950" y="4470400"/>
          <p14:tracePt t="38943" x="2089150" y="4495800"/>
          <p14:tracePt t="38961" x="2076450" y="4508500"/>
          <p14:tracePt t="38977" x="2051050" y="4514850"/>
          <p14:tracePt t="38994" x="2012950" y="4540250"/>
          <p14:tracePt t="39010" x="1968500" y="4572000"/>
          <p14:tracePt t="39027" x="1885950" y="4635500"/>
          <p14:tracePt t="39043" x="1816100" y="4705350"/>
          <p14:tracePt t="39060" x="1727200" y="4775200"/>
          <p14:tracePt t="39077" x="1651000" y="4838700"/>
          <p14:tracePt t="39094" x="1568450" y="4889500"/>
          <p14:tracePt t="39110" x="1504950" y="4927600"/>
          <p14:tracePt t="39127" x="1479550" y="4940300"/>
          <p14:tracePt t="39162" x="1473200" y="4940300"/>
          <p14:tracePt t="39177" x="1466850" y="4946650"/>
          <p14:tracePt t="39194" x="1460500" y="4972050"/>
          <p14:tracePt t="39210" x="1447800" y="4978400"/>
          <p14:tracePt t="39227" x="1441450" y="5003800"/>
          <p14:tracePt t="39244" x="1428750" y="5016500"/>
          <p14:tracePt t="39260" x="1422400" y="5022850"/>
          <p14:tracePt t="39277" x="1416050" y="5041900"/>
          <p14:tracePt t="39293" x="1397000" y="5054600"/>
          <p14:tracePt t="39310" x="1384300" y="5067300"/>
          <p14:tracePt t="39353" x="1377950" y="5067300"/>
          <p14:tracePt t="39385" x="1371600" y="5067300"/>
          <p14:tracePt t="39963" x="1371600" y="5073650"/>
          <p14:tracePt t="39994" x="1377950" y="5073650"/>
          <p14:tracePt t="40002" x="1390650" y="5073650"/>
          <p14:tracePt t="40012" x="1390650" y="5080000"/>
          <p14:tracePt t="40027" x="1390650" y="5086350"/>
          <p14:tracePt t="40043" x="1416050" y="5086350"/>
          <p14:tracePt t="40060" x="1428750" y="5086350"/>
          <p14:tracePt t="40076" x="1441450" y="5086350"/>
          <p14:tracePt t="40093" x="1447800" y="5092700"/>
          <p14:tracePt t="40110" x="1454150" y="5092700"/>
          <p14:tracePt t="40146" x="1460500" y="5092700"/>
          <p14:tracePt t="40170" x="1466850" y="5099050"/>
          <p14:tracePt t="40243" x="1466850" y="5105400"/>
          <p14:tracePt t="40250" x="1466850" y="5118100"/>
          <p14:tracePt t="40266" x="1460500" y="5130800"/>
          <p14:tracePt t="40276" x="1454150" y="5143500"/>
          <p14:tracePt t="40293" x="1428750" y="5162550"/>
          <p14:tracePt t="40310" x="1403350" y="5187950"/>
          <p14:tracePt t="40326" x="1377950" y="5200650"/>
          <p14:tracePt t="40343" x="1352550" y="5213350"/>
          <p14:tracePt t="40360" x="1308100" y="5219700"/>
          <p14:tracePt t="40376" x="1276350" y="5232400"/>
          <p14:tracePt t="40393" x="1225550" y="5238750"/>
          <p14:tracePt t="40410" x="1162050" y="5270500"/>
          <p14:tracePt t="40427" x="1123950" y="5270500"/>
          <p14:tracePt t="40443" x="1085850" y="5276850"/>
          <p14:tracePt t="40460" x="1060450" y="5276850"/>
          <p14:tracePt t="40476" x="1035050" y="5276850"/>
          <p14:tracePt t="40493" x="1009650" y="5276850"/>
          <p14:tracePt t="40510" x="984250" y="5270500"/>
          <p14:tracePt t="40527" x="958850" y="5245100"/>
          <p14:tracePt t="40543" x="939800" y="5219700"/>
          <p14:tracePt t="40560" x="920750" y="5194300"/>
          <p14:tracePt t="40576" x="908050" y="5162550"/>
          <p14:tracePt t="40593" x="908050" y="5143500"/>
          <p14:tracePt t="40610" x="908050" y="5111750"/>
          <p14:tracePt t="40626" x="908050" y="5080000"/>
          <p14:tracePt t="40643" x="933450" y="5035550"/>
          <p14:tracePt t="40659" x="958850" y="5010150"/>
          <p14:tracePt t="40677" x="984250" y="4984750"/>
          <p14:tracePt t="40693" x="1047750" y="4946650"/>
          <p14:tracePt t="40709" x="1104900" y="4914900"/>
          <p14:tracePt t="40726" x="1155700" y="4870450"/>
          <p14:tracePt t="40743" x="1206500" y="4832350"/>
          <p14:tracePt t="40759" x="1244600" y="4794250"/>
          <p14:tracePt t="40776" x="1276350" y="4768850"/>
          <p14:tracePt t="40793" x="1295400" y="4749800"/>
          <p14:tracePt t="40810" x="1308100" y="4743450"/>
          <p14:tracePt t="40827" x="1358900" y="4711700"/>
          <p14:tracePt t="40843" x="1384300" y="4711700"/>
          <p14:tracePt t="40859" x="1403350" y="4711700"/>
          <p14:tracePt t="40876" x="1435100" y="4711700"/>
          <p14:tracePt t="40893" x="1479550" y="4711700"/>
          <p14:tracePt t="40910" x="1524000" y="4711700"/>
          <p14:tracePt t="40926" x="1568450" y="4711700"/>
          <p14:tracePt t="40943" x="1600200" y="4718050"/>
          <p14:tracePt t="40960" x="1644650" y="4730750"/>
          <p14:tracePt t="40976" x="1682750" y="4743450"/>
          <p14:tracePt t="40993" x="1727200" y="4762500"/>
          <p14:tracePt t="41009" x="1790700" y="4781550"/>
          <p14:tracePt t="41027" x="1847850" y="4826000"/>
          <p14:tracePt t="41043" x="1898650" y="4864100"/>
          <p14:tracePt t="41059" x="1917700" y="4895850"/>
          <p14:tracePt t="41076" x="1943100" y="4921250"/>
          <p14:tracePt t="41093" x="1962150" y="4940300"/>
          <p14:tracePt t="41109" x="1968500" y="4946650"/>
          <p14:tracePt t="41126" x="1974850" y="4953000"/>
          <p14:tracePt t="41143" x="1993900" y="4984750"/>
          <p14:tracePt t="41159" x="2006600" y="5010150"/>
          <p14:tracePt t="41176" x="2012950" y="5029200"/>
          <p14:tracePt t="41193" x="2019300" y="5060950"/>
          <p14:tracePt t="41210" x="2019300" y="5086350"/>
          <p14:tracePt t="41227" x="2019300" y="5143500"/>
          <p14:tracePt t="41243" x="2019300" y="5194300"/>
          <p14:tracePt t="41259" x="2019300" y="5219700"/>
          <p14:tracePt t="41276" x="2019300" y="5232400"/>
          <p14:tracePt t="41293" x="2019300" y="5257800"/>
          <p14:tracePt t="41326" x="2012950" y="5276850"/>
          <p14:tracePt t="41343" x="2000250" y="5289550"/>
          <p14:tracePt t="41359" x="1968500" y="5308600"/>
          <p14:tracePt t="41376" x="1924050" y="5334000"/>
          <p14:tracePt t="41393" x="1898650" y="5346700"/>
          <p14:tracePt t="41409" x="1860550" y="5353050"/>
          <p14:tracePt t="41411" x="1847850" y="5359400"/>
          <p14:tracePt t="41427" x="1816100" y="5372100"/>
          <p14:tracePt t="41443" x="1797050" y="5378450"/>
          <p14:tracePt t="41459" x="1758950" y="5384800"/>
          <p14:tracePt t="41476" x="1739900" y="5397500"/>
          <p14:tracePt t="41493" x="1720850" y="5397500"/>
          <p14:tracePt t="41509" x="1676400" y="5410200"/>
          <p14:tracePt t="41526" x="1644650" y="5416550"/>
          <p14:tracePt t="41543" x="1612900" y="5422900"/>
          <p14:tracePt t="41559" x="1581150" y="5441950"/>
          <p14:tracePt t="41576" x="1549400" y="5441950"/>
          <p14:tracePt t="41593" x="1517650" y="5441950"/>
          <p14:tracePt t="41609" x="1479550" y="5441950"/>
          <p14:tracePt t="41626" x="1447800" y="5441950"/>
          <p14:tracePt t="41643" x="1403350" y="5441950"/>
          <p14:tracePt t="41660" x="1377950" y="5429250"/>
          <p14:tracePt t="41676" x="1352550" y="5429250"/>
          <p14:tracePt t="41693" x="1333500" y="5416550"/>
          <p14:tracePt t="41709" x="1314450" y="5403850"/>
          <p14:tracePt t="41726" x="1295400" y="5391150"/>
          <p14:tracePt t="41743" x="1276350" y="5365750"/>
          <p14:tracePt t="41760" x="1257300" y="5346700"/>
          <p14:tracePt t="41776" x="1250950" y="5334000"/>
          <p14:tracePt t="41792" x="1238250" y="5308600"/>
          <p14:tracePt t="41809" x="1238250" y="5295900"/>
          <p14:tracePt t="41826" x="1225550" y="5276850"/>
          <p14:tracePt t="41842" x="1225550" y="5238750"/>
          <p14:tracePt t="41859" x="1225550" y="5175250"/>
          <p14:tracePt t="41876" x="1225550" y="5118100"/>
          <p14:tracePt t="41892" x="1225550" y="5060950"/>
          <p14:tracePt t="41909" x="1225550" y="5022850"/>
          <p14:tracePt t="41926" x="1244600" y="4978400"/>
          <p14:tracePt t="41942" x="1276350" y="4933950"/>
          <p14:tracePt t="41959" x="1320800" y="4902200"/>
          <p14:tracePt t="41976" x="1346200" y="4883150"/>
          <p14:tracePt t="41993" x="1384300" y="4857750"/>
          <p14:tracePt t="42009" x="1435100" y="4838700"/>
          <p14:tracePt t="42026" x="1460500" y="4832350"/>
          <p14:tracePt t="42042" x="1479550" y="4832350"/>
          <p14:tracePt t="42060" x="1504950" y="4832350"/>
          <p14:tracePt t="42076" x="1517650" y="4832350"/>
          <p14:tracePt t="42092" x="1530350" y="4832350"/>
          <p14:tracePt t="42109" x="1549400" y="4832350"/>
          <p14:tracePt t="42125" x="1574800" y="4832350"/>
          <p14:tracePt t="42142" x="1606550" y="4838700"/>
          <p14:tracePt t="42159" x="1625600" y="4851400"/>
          <p14:tracePt t="42175" x="1638300" y="4851400"/>
          <p14:tracePt t="42507" x="1631950" y="4851400"/>
          <p14:tracePt t="42563" x="1625600" y="4851400"/>
          <p14:tracePt t="42603" x="1619250" y="4845050"/>
          <p14:tracePt t="42611" x="1619250" y="4838700"/>
          <p14:tracePt t="42627" x="1612900" y="4832350"/>
          <p14:tracePt t="42635" x="1612900" y="4826000"/>
          <p14:tracePt t="42644" x="1612900" y="4819650"/>
          <p14:tracePt t="42659" x="1612900" y="4813300"/>
          <p14:tracePt t="42676" x="1600200" y="4781550"/>
          <p14:tracePt t="42693" x="1600200" y="4756150"/>
          <p14:tracePt t="42709" x="1600200" y="4730750"/>
          <p14:tracePt t="42725" x="1600200" y="4699000"/>
          <p14:tracePt t="42742" x="1600200" y="4673600"/>
          <p14:tracePt t="42759" x="1600200" y="4648200"/>
          <p14:tracePt t="42775" x="1600200" y="4616450"/>
          <p14:tracePt t="42792" x="1600200" y="4591050"/>
          <p14:tracePt t="42809" x="1600200" y="4565650"/>
          <p14:tracePt t="42825" x="1600200" y="4540250"/>
          <p14:tracePt t="42842" x="1600200" y="4502150"/>
          <p14:tracePt t="42860" x="1600200" y="4451350"/>
          <p14:tracePt t="42876" x="1600200" y="4438650"/>
          <p14:tracePt t="42892" x="1600200" y="4425950"/>
          <p14:tracePt t="42909" x="1600200" y="4413250"/>
          <p14:tracePt t="42925" x="1600200" y="4394200"/>
          <p14:tracePt t="42942" x="1600200" y="4381500"/>
          <p14:tracePt t="42959" x="1600200" y="4362450"/>
          <p14:tracePt t="42975" x="1600200" y="4337050"/>
          <p14:tracePt t="42992" x="1600200" y="4305300"/>
          <p14:tracePt t="43009" x="1600200" y="4279900"/>
          <p14:tracePt t="43025" x="1600200" y="4260850"/>
          <p14:tracePt t="43042" x="1600200" y="4222750"/>
          <p14:tracePt t="43059" x="1600200" y="4197350"/>
          <p14:tracePt t="43076" x="1600200" y="4146550"/>
          <p14:tracePt t="43092" x="1600200" y="4108450"/>
          <p14:tracePt t="43109" x="1600200" y="4070350"/>
          <p14:tracePt t="43125" x="1600200" y="4038600"/>
          <p14:tracePt t="43142" x="1600200" y="4013200"/>
          <p14:tracePt t="43159" x="1600200" y="3981450"/>
          <p14:tracePt t="43175" x="1600200" y="3949700"/>
          <p14:tracePt t="43192" x="1600200" y="3911600"/>
          <p14:tracePt t="43209" x="1600200" y="3886200"/>
          <p14:tracePt t="43225" x="1600200" y="3841750"/>
          <p14:tracePt t="43242" x="1600200" y="3803650"/>
          <p14:tracePt t="43259" x="1600200" y="3765550"/>
          <p14:tracePt t="43276" x="1593850" y="3702050"/>
          <p14:tracePt t="43292" x="1593850" y="3663950"/>
          <p14:tracePt t="43308" x="1587500" y="3594100"/>
          <p14:tracePt t="43325" x="1587500" y="3530600"/>
          <p14:tracePt t="43342" x="1587500" y="3467100"/>
          <p14:tracePt t="43358" x="1587500" y="3403600"/>
          <p14:tracePt t="43375" x="1587500" y="3359150"/>
          <p14:tracePt t="43392" x="1587500" y="3333750"/>
          <p14:tracePt t="43409" x="1587500" y="3308350"/>
          <p14:tracePt t="43411" x="1587500" y="3295650"/>
          <p14:tracePt t="43426" x="1587500" y="3282950"/>
          <p14:tracePt t="43442" x="1587500" y="3257550"/>
          <p14:tracePt t="43459" x="1587500" y="3225800"/>
          <p14:tracePt t="43476" x="1587500" y="3187700"/>
          <p14:tracePt t="43492" x="1587500" y="3162300"/>
          <p14:tracePt t="43509" x="1574800" y="3136900"/>
          <p14:tracePt t="43525" x="1574800" y="3130550"/>
          <p14:tracePt t="43542" x="1562100" y="3111500"/>
          <p14:tracePt t="43559" x="1549400" y="3086100"/>
          <p14:tracePt t="43575" x="1543050" y="3067050"/>
          <p14:tracePt t="43592" x="1536700" y="3028950"/>
          <p14:tracePt t="43608" x="1524000" y="3016250"/>
          <p14:tracePt t="43625" x="1517650" y="3009900"/>
          <p14:tracePt t="43699" x="1517650" y="3003550"/>
          <p14:tracePt t="43709" x="1511300" y="2997200"/>
          <p14:tracePt t="43723" x="1504950" y="2990850"/>
          <p14:tracePt t="43731" x="1498600" y="2978150"/>
          <p14:tracePt t="43747" x="1498600" y="2965450"/>
          <p14:tracePt t="43758" x="1498600" y="2952750"/>
          <p14:tracePt t="43775" x="1485900" y="2940050"/>
          <p14:tracePt t="43792" x="1479550" y="2927350"/>
          <p14:tracePt t="43808" x="1466850" y="2908300"/>
          <p14:tracePt t="43825" x="1454150" y="2895600"/>
          <p14:tracePt t="43842" x="1454150" y="2889250"/>
          <p14:tracePt t="43859" x="1441450" y="2876550"/>
          <p14:tracePt t="43876" x="1428750" y="2870200"/>
          <p14:tracePt t="43893" x="1416050" y="2870200"/>
          <p14:tracePt t="43909" x="1403350" y="2857500"/>
          <p14:tracePt t="43925" x="1390650" y="2857500"/>
          <p14:tracePt t="43942" x="1377950" y="2857500"/>
          <p14:tracePt t="43958" x="1346200" y="2857500"/>
          <p14:tracePt t="43975" x="1314450" y="2857500"/>
          <p14:tracePt t="43992" x="1289050" y="2857500"/>
          <p14:tracePt t="44008" x="1250950" y="2857500"/>
          <p14:tracePt t="44025" x="1206500" y="2857500"/>
          <p14:tracePt t="44042" x="1162050" y="2857500"/>
          <p14:tracePt t="44058" x="1111250" y="2857500"/>
          <p14:tracePt t="44075" x="1085850" y="2857500"/>
          <p14:tracePt t="44092" x="1047750" y="2851150"/>
          <p14:tracePt t="44109" x="1016000" y="2851150"/>
          <p14:tracePt t="44125" x="971550" y="2851150"/>
          <p14:tracePt t="44142" x="908050" y="2851150"/>
          <p14:tracePt t="44158" x="889000" y="2851150"/>
          <p14:tracePt t="44372" x="895350" y="2851150"/>
          <p14:tracePt t="44380" x="901700" y="2851150"/>
          <p14:tracePt t="44391" x="901700" y="2857500"/>
          <p14:tracePt t="44408" x="901700" y="2876550"/>
          <p14:tracePt t="44425" x="901700" y="2889250"/>
          <p14:tracePt t="44441" x="901700" y="2908300"/>
          <p14:tracePt t="44458" x="901700" y="2927350"/>
          <p14:tracePt t="44475" x="876300" y="2933700"/>
          <p14:tracePt t="44491" x="831850" y="2959100"/>
          <p14:tracePt t="44509" x="787400" y="2978150"/>
          <p14:tracePt t="44525" x="749300" y="2984500"/>
          <p14:tracePt t="44542" x="717550" y="2990850"/>
          <p14:tracePt t="44559" x="679450" y="2990850"/>
          <p14:tracePt t="44575" x="654050" y="2990850"/>
          <p14:tracePt t="44591" x="615950" y="2990850"/>
          <p14:tracePt t="44608" x="552450" y="2978150"/>
          <p14:tracePt t="44625" x="508000" y="2959100"/>
          <p14:tracePt t="44641" x="488950" y="2946400"/>
          <p14:tracePt t="44658" x="469900" y="2940050"/>
          <p14:tracePt t="44675" x="463550" y="2927350"/>
          <p14:tracePt t="44692" x="450850" y="2914650"/>
          <p14:tracePt t="44708" x="444500" y="2901950"/>
          <p14:tracePt t="44725" x="431800" y="2876550"/>
          <p14:tracePt t="44741" x="431800" y="2870200"/>
          <p14:tracePt t="44758" x="431800" y="2857500"/>
          <p14:tracePt t="44775" x="431800" y="2838450"/>
          <p14:tracePt t="44791" x="450850" y="2813050"/>
          <p14:tracePt t="44808" x="482600" y="2774950"/>
          <p14:tracePt t="44825" x="514350" y="2749550"/>
          <p14:tracePt t="44841" x="552450" y="2736850"/>
          <p14:tracePt t="44858" x="571500" y="2717800"/>
          <p14:tracePt t="44875" x="603250" y="2698750"/>
          <p14:tracePt t="44891" x="622300" y="2686050"/>
          <p14:tracePt t="44908" x="654050" y="2673350"/>
          <p14:tracePt t="44925" x="673100" y="2667000"/>
          <p14:tracePt t="44941" x="679450" y="2667000"/>
          <p14:tracePt t="44958" x="692150" y="2667000"/>
          <p14:tracePt t="44975" x="704850" y="2667000"/>
          <p14:tracePt t="44991" x="742950" y="2667000"/>
          <p14:tracePt t="45008" x="762000" y="2667000"/>
          <p14:tracePt t="45025" x="793750" y="2667000"/>
          <p14:tracePt t="45041" x="825500" y="2667000"/>
          <p14:tracePt t="45058" x="844550" y="2686050"/>
          <p14:tracePt t="45075" x="869950" y="2698750"/>
          <p14:tracePt t="45091" x="882650" y="2730500"/>
          <p14:tracePt t="45108" x="901700" y="2774950"/>
          <p14:tracePt t="45125" x="914400" y="2813050"/>
          <p14:tracePt t="45141" x="927100" y="2832100"/>
          <p14:tracePt t="45158" x="927100" y="2844800"/>
          <p14:tracePt t="45174" x="927100" y="2857500"/>
          <p14:tracePt t="45208" x="927100" y="2870200"/>
          <p14:tracePt t="45224" x="927100" y="2876550"/>
          <p14:tracePt t="45241" x="927100" y="2882900"/>
          <p14:tracePt t="45596" x="927100" y="2895600"/>
          <p14:tracePt t="45604" x="920750" y="2914650"/>
          <p14:tracePt t="45612" x="920750" y="2952750"/>
          <p14:tracePt t="45624" x="914400" y="3003550"/>
          <p14:tracePt t="45641" x="876300" y="3155950"/>
          <p14:tracePt t="45658" x="844550" y="3308350"/>
          <p14:tracePt t="45674" x="838200" y="3403600"/>
          <p14:tracePt t="45691" x="838200" y="3492500"/>
          <p14:tracePt t="45708" x="838200" y="3581400"/>
          <p14:tracePt t="45725" x="838200" y="3632200"/>
          <p14:tracePt t="45741" x="838200" y="3657600"/>
          <p14:tracePt t="45758" x="838200" y="3670300"/>
          <p14:tracePt t="45775" x="838200" y="3689350"/>
          <p14:tracePt t="45791" x="838200" y="3733800"/>
          <p14:tracePt t="45808" x="844550" y="3771900"/>
          <p14:tracePt t="45824" x="857250" y="3835400"/>
          <p14:tracePt t="45841" x="863600" y="3873500"/>
          <p14:tracePt t="45858" x="863600" y="3886200"/>
          <p14:tracePt t="45874" x="869950" y="3892550"/>
          <p14:tracePt t="45893" x="876300" y="3898900"/>
          <p14:tracePt t="45909" x="882650" y="3911600"/>
          <p14:tracePt t="45925" x="901700" y="3943350"/>
          <p14:tracePt t="45941" x="927100" y="3968750"/>
          <p14:tracePt t="45958" x="939800" y="4006850"/>
          <p14:tracePt t="45974" x="958850" y="4019550"/>
          <p14:tracePt t="45991" x="965200" y="4038600"/>
          <p14:tracePt t="46008" x="977900" y="4051300"/>
          <p14:tracePt t="46024" x="996950" y="4076700"/>
          <p14:tracePt t="46041" x="1009650" y="4095750"/>
          <p14:tracePt t="46058" x="1016000" y="4102100"/>
          <p14:tracePt t="46074" x="1028700" y="4108450"/>
          <p14:tracePt t="46091" x="1035050" y="4121150"/>
          <p14:tracePt t="46107" x="1035050" y="4127500"/>
          <p14:tracePt t="46124" x="1035050" y="4133850"/>
          <p14:tracePt t="46141" x="1035050" y="4140200"/>
          <p14:tracePt t="46158" x="1035050" y="4152900"/>
          <p14:tracePt t="46174" x="1028700" y="4159250"/>
          <p14:tracePt t="46191" x="1003300" y="4171950"/>
          <p14:tracePt t="46208" x="952500" y="4184650"/>
          <p14:tracePt t="46224" x="882650" y="4203700"/>
          <p14:tracePt t="46241" x="831850" y="4210050"/>
          <p14:tracePt t="46258" x="774700" y="4222750"/>
          <p14:tracePt t="46274" x="717550" y="4229100"/>
          <p14:tracePt t="46291" x="673100" y="4235450"/>
          <p14:tracePt t="46307" x="641350" y="4235450"/>
          <p14:tracePt t="46324" x="615950" y="4235450"/>
          <p14:tracePt t="46341" x="552450" y="4203700"/>
          <p14:tracePt t="46358" x="527050" y="4140200"/>
          <p14:tracePt t="46374" x="495300" y="4070350"/>
          <p14:tracePt t="46391" x="482600" y="3981450"/>
          <p14:tracePt t="46407" x="482600" y="3873500"/>
          <p14:tracePt t="46424" x="482600" y="3803650"/>
          <p14:tracePt t="46441" x="482600" y="3765550"/>
          <p14:tracePt t="46457" x="488950" y="3708400"/>
          <p14:tracePt t="46474" x="508000" y="3683000"/>
          <p14:tracePt t="46491" x="520700" y="3670300"/>
          <p14:tracePt t="46507" x="558800" y="3657600"/>
          <p14:tracePt t="46524" x="577850" y="3651250"/>
          <p14:tracePt t="46542" x="641350" y="3651250"/>
          <p14:tracePt t="46558" x="679450" y="3651250"/>
          <p14:tracePt t="46574" x="717550" y="3651250"/>
          <p14:tracePt t="46591" x="755650" y="3651250"/>
          <p14:tracePt t="46607" x="793750" y="3657600"/>
          <p14:tracePt t="46624" x="812800" y="3663950"/>
          <p14:tracePt t="46641" x="831850" y="3670300"/>
          <p14:tracePt t="46657" x="850900" y="3676650"/>
          <p14:tracePt t="46674" x="876300" y="3702050"/>
          <p14:tracePt t="46691" x="908050" y="3721100"/>
          <p14:tracePt t="46707" x="927100" y="3746500"/>
          <p14:tracePt t="46724" x="939800" y="3759200"/>
          <p14:tracePt t="46741" x="946150" y="3771900"/>
          <p14:tracePt t="46758" x="946150" y="3790950"/>
          <p14:tracePt t="46774" x="952500" y="3810000"/>
          <p14:tracePt t="46791" x="952500" y="3822700"/>
          <p14:tracePt t="46807" x="958850" y="3835400"/>
          <p14:tracePt t="46824" x="958850" y="3854450"/>
          <p14:tracePt t="46841" x="958850" y="3860800"/>
          <p14:tracePt t="46857" x="958850" y="3873500"/>
          <p14:tracePt t="46874" x="958850" y="3886200"/>
          <p14:tracePt t="46891" x="952500" y="3892550"/>
          <p14:tracePt t="46907" x="946150" y="3898900"/>
          <p14:tracePt t="46910" x="939800" y="3898900"/>
          <p14:tracePt t="46926" x="939800" y="3905250"/>
          <p14:tracePt t="48262" x="946150" y="3905250"/>
          <p14:tracePt t="48270" x="952500" y="3892550"/>
          <p14:tracePt t="48286" x="958850" y="3873500"/>
          <p14:tracePt t="48294" x="971550" y="3860800"/>
          <p14:tracePt t="48307" x="984250" y="3848100"/>
          <p14:tracePt t="48324" x="1066800" y="3784600"/>
          <p14:tracePt t="48340" x="1193800" y="3702050"/>
          <p14:tracePt t="48357" x="1320800" y="3587750"/>
          <p14:tracePt t="48375" x="1530350" y="3397250"/>
          <p14:tracePt t="48391" x="1689100" y="3206750"/>
          <p14:tracePt t="48407" x="1847850" y="3003550"/>
          <p14:tracePt t="48423" x="1987550" y="2844800"/>
          <p14:tracePt t="48440" x="2127250" y="2711450"/>
          <p14:tracePt t="48457" x="2260600" y="2584450"/>
          <p14:tracePt t="48474" x="2387600" y="2470150"/>
          <p14:tracePt t="48490" x="2514600" y="2349500"/>
          <p14:tracePt t="48507" x="2667000" y="2216150"/>
          <p14:tracePt t="48524" x="2851150" y="2070100"/>
          <p14:tracePt t="48541" x="3022600" y="1905000"/>
          <p14:tracePt t="48557" x="3194050" y="1739900"/>
          <p14:tracePt t="48574" x="3486150" y="1454150"/>
          <p14:tracePt t="48591" x="3651250" y="1282700"/>
          <p14:tracePt t="48607" x="3790950" y="1130300"/>
          <p14:tracePt t="48623" x="3937000" y="990600"/>
          <p14:tracePt t="48640" x="4089400" y="869950"/>
          <p14:tracePt t="48657" x="4203700" y="768350"/>
          <p14:tracePt t="48674" x="4292600" y="679450"/>
          <p14:tracePt t="48690" x="4368800" y="641350"/>
          <p14:tracePt t="48707" x="4419600" y="622300"/>
          <p14:tracePt t="48723" x="4451350" y="615950"/>
          <p14:tracePt t="48740" x="4489450" y="596900"/>
          <p14:tracePt t="48757" x="4540250" y="577850"/>
          <p14:tracePt t="48775" x="4635500" y="533400"/>
          <p14:tracePt t="48791" x="4711700" y="476250"/>
          <p14:tracePt t="48807" x="4794250" y="438150"/>
          <p14:tracePt t="48823" x="4876800" y="387350"/>
          <p14:tracePt t="48840" x="4959350" y="355600"/>
          <p14:tracePt t="48857" x="4997450" y="342900"/>
          <p14:tracePt t="48873" x="5016500" y="330200"/>
          <p14:tracePt t="48890" x="5054600" y="323850"/>
          <p14:tracePt t="48907" x="5111750" y="317500"/>
          <p14:tracePt t="48924" x="5187950" y="298450"/>
          <p14:tracePt t="48940" x="5264150" y="298450"/>
          <p14:tracePt t="48957" x="5327650" y="298450"/>
          <p14:tracePt t="48975" x="5397500" y="298450"/>
          <p14:tracePt t="48991" x="5480050" y="323850"/>
          <p14:tracePt t="49007" x="5537200" y="336550"/>
          <p14:tracePt t="49024" x="5600700" y="355600"/>
          <p14:tracePt t="49040" x="5664200" y="361950"/>
          <p14:tracePt t="49057" x="5715000" y="361950"/>
          <p14:tracePt t="49073" x="5746750" y="361950"/>
          <p14:tracePt t="49090" x="5778500" y="361950"/>
          <p14:tracePt t="49107" x="5810250" y="361950"/>
          <p14:tracePt t="49123" x="5835650" y="361950"/>
          <p14:tracePt t="49140" x="5867400" y="381000"/>
          <p14:tracePt t="49156" x="5918200" y="406400"/>
          <p14:tracePt t="49174" x="6026150" y="488950"/>
          <p14:tracePt t="49190" x="6070600" y="533400"/>
          <p14:tracePt t="49207" x="6115050" y="590550"/>
          <p14:tracePt t="49223" x="6153150" y="628650"/>
          <p14:tracePt t="49240" x="6172200" y="654050"/>
          <p14:tracePt t="49256" x="6184900" y="666750"/>
          <p14:tracePt t="49566" x="6191250" y="679450"/>
          <p14:tracePt t="49574" x="6197600" y="679450"/>
          <p14:tracePt t="49582" x="6197600" y="685800"/>
          <p14:tracePt t="49592" x="6197600" y="692150"/>
          <p14:tracePt t="49608" x="6197600" y="698500"/>
          <p14:tracePt t="49624" x="6203950" y="704850"/>
          <p14:tracePt t="49640" x="6203950" y="711200"/>
          <p14:tracePt t="49662" x="6210300" y="717550"/>
          <p14:tracePt t="49673" x="6216650" y="730250"/>
          <p14:tracePt t="49690" x="6223000" y="742950"/>
          <p14:tracePt t="49706" x="6229350" y="762000"/>
          <p14:tracePt t="49723" x="6242050" y="781050"/>
          <p14:tracePt t="49740" x="6248400" y="800100"/>
          <p14:tracePt t="49756" x="6254750" y="825500"/>
          <p14:tracePt t="49773" x="6267450" y="857250"/>
          <p14:tracePt t="49791" x="6286500" y="889000"/>
          <p14:tracePt t="49807" x="6286500" y="901700"/>
          <p14:tracePt t="49823" x="6292850" y="914400"/>
          <p14:tracePt t="49840" x="6292850" y="927100"/>
          <p14:tracePt t="49856" x="6292850" y="952500"/>
          <p14:tracePt t="49873" x="6292850" y="971550"/>
          <p14:tracePt t="49890" x="6299200" y="990600"/>
          <p14:tracePt t="49906" x="6305550" y="1009650"/>
          <p14:tracePt t="49923" x="6305550" y="1028700"/>
          <p14:tracePt t="49940" x="6318250" y="1047750"/>
          <p14:tracePt t="49957" x="6330950" y="1066800"/>
          <p14:tracePt t="49973" x="6337300" y="1079500"/>
          <p14:tracePt t="49990" x="6350000" y="1111250"/>
          <p14:tracePt t="50007" x="6362700" y="1123950"/>
          <p14:tracePt t="50023" x="6388100" y="1149350"/>
          <p14:tracePt t="50039" x="6419850" y="1168400"/>
          <p14:tracePt t="50056" x="6438900" y="1187450"/>
          <p14:tracePt t="50073" x="6451600" y="1200150"/>
          <p14:tracePt t="50090" x="6464300" y="1225550"/>
          <p14:tracePt t="50106" x="6483350" y="1244600"/>
          <p14:tracePt t="50123" x="6496050" y="1257300"/>
          <p14:tracePt t="50140" x="6502400" y="1263650"/>
          <p14:tracePt t="50156" x="6508750" y="1270000"/>
          <p14:tracePt t="50174" x="6508750" y="1276350"/>
          <p14:tracePt t="50190" x="6515100" y="1289050"/>
          <p14:tracePt t="50206" x="6521450" y="1301750"/>
          <p14:tracePt t="50224" x="6521450" y="1320800"/>
          <p14:tracePt t="50256" x="6521450" y="1339850"/>
          <p14:tracePt t="50273" x="6521450" y="1365250"/>
          <p14:tracePt t="50306" x="6515100" y="1390650"/>
          <p14:tracePt t="50323" x="6477000" y="1409700"/>
          <p14:tracePt t="50340" x="6432550" y="1435100"/>
          <p14:tracePt t="50356" x="6362700" y="1460500"/>
          <p14:tracePt t="50373" x="6311900" y="1479550"/>
          <p14:tracePt t="50389" x="6254750" y="1492250"/>
          <p14:tracePt t="50406" x="6210300" y="1498600"/>
          <p14:tracePt t="50409" x="6203950" y="1504950"/>
          <p14:tracePt t="50424" x="6172200" y="1504950"/>
          <p14:tracePt t="50440" x="6127750" y="1504950"/>
          <p14:tracePt t="50456" x="6070600" y="1504950"/>
          <p14:tracePt t="50473" x="6013450" y="1504950"/>
          <p14:tracePt t="50490" x="5949950" y="1504950"/>
          <p14:tracePt t="50506" x="5905500" y="1504950"/>
          <p14:tracePt t="50523" x="5861050" y="1498600"/>
          <p14:tracePt t="50539" x="5816600" y="1479550"/>
          <p14:tracePt t="50556" x="5797550" y="1466850"/>
          <p14:tracePt t="50573" x="5772150" y="1441450"/>
          <p14:tracePt t="50589" x="5765800" y="1435100"/>
          <p14:tracePt t="50606" x="5765800" y="1422400"/>
          <p14:tracePt t="50623" x="5765800" y="1397000"/>
          <p14:tracePt t="50640" x="5765800" y="1377950"/>
          <p14:tracePt t="50656" x="5765800" y="1358900"/>
          <p14:tracePt t="50673" x="5765800" y="1327150"/>
          <p14:tracePt t="50689" x="5765800" y="1301750"/>
          <p14:tracePt t="50706" x="5778500" y="1250950"/>
          <p14:tracePt t="50723" x="5810250" y="1193800"/>
          <p14:tracePt t="50739" x="5848350" y="1149350"/>
          <p14:tracePt t="50756" x="5905500" y="1085850"/>
          <p14:tracePt t="50773" x="5937250" y="1047750"/>
          <p14:tracePt t="50789" x="5962650" y="1035050"/>
          <p14:tracePt t="50806" x="5988050" y="1022350"/>
          <p14:tracePt t="50823" x="5994400" y="1022350"/>
          <p14:tracePt t="50839" x="6013450" y="1022350"/>
          <p14:tracePt t="50856" x="6057900" y="1016000"/>
          <p14:tracePt t="50873" x="6096000" y="1009650"/>
          <p14:tracePt t="50889" x="6146800" y="996950"/>
          <p14:tracePt t="50906" x="6165850" y="996950"/>
          <p14:tracePt t="50923" x="6184900" y="996950"/>
          <p14:tracePt t="50939" x="6223000" y="996950"/>
          <p14:tracePt t="50956" x="6254750" y="996950"/>
          <p14:tracePt t="50973" x="6280150" y="996950"/>
          <p14:tracePt t="50989" x="6318250" y="996950"/>
          <p14:tracePt t="51006" x="6369050" y="996950"/>
          <p14:tracePt t="51023" x="6457950" y="996950"/>
          <p14:tracePt t="51040" x="6508750" y="996950"/>
          <p14:tracePt t="51056" x="6534150" y="996950"/>
          <p14:tracePt t="51073" x="6559550" y="996950"/>
          <p14:tracePt t="51089" x="6578600" y="996950"/>
          <p14:tracePt t="51106" x="6584950" y="996950"/>
          <p14:tracePt t="51123" x="6604000" y="996950"/>
          <p14:tracePt t="51140" x="6616700" y="1003300"/>
          <p14:tracePt t="51156" x="6642100" y="1009650"/>
          <p14:tracePt t="51173" x="6661150" y="1016000"/>
          <p14:tracePt t="51189" x="6673850" y="1028700"/>
          <p14:tracePt t="51206" x="6680200" y="1035050"/>
          <p14:tracePt t="51223" x="6692900" y="1047750"/>
          <p14:tracePt t="51240" x="6699250" y="1054100"/>
          <p14:tracePt t="51256" x="6705600" y="1066800"/>
          <p14:tracePt t="51272" x="6705600" y="1079500"/>
          <p14:tracePt t="51289" x="6711950" y="1104900"/>
          <p14:tracePt t="51306" x="6711950" y="1130300"/>
          <p14:tracePt t="51323" x="6718300" y="1143000"/>
          <p14:tracePt t="51339" x="6724650" y="1155700"/>
          <p14:tracePt t="51356" x="6724650" y="1162050"/>
          <p14:tracePt t="51431" x="6724650" y="1168400"/>
          <p14:tracePt t="51440" x="6724650" y="1174750"/>
          <p14:tracePt t="51447" x="6724650" y="1181100"/>
          <p14:tracePt t="51457" x="6718300" y="1187450"/>
          <p14:tracePt t="51472" x="6711950" y="1200150"/>
          <p14:tracePt t="51489" x="6705600" y="1212850"/>
          <p14:tracePt t="51506" x="6686550" y="1219200"/>
          <p14:tracePt t="51522" x="6680200" y="1219200"/>
          <p14:tracePt t="51539" x="6673850" y="1219200"/>
          <p14:tracePt t="51556" x="6673850" y="1225550"/>
          <p14:tracePt t="51775" x="6680200" y="1225550"/>
          <p14:tracePt t="51799" x="6686550" y="1225550"/>
          <p14:tracePt t="52656" x="6692900" y="1225550"/>
          <p14:tracePt t="52664" x="6699250" y="1225550"/>
          <p14:tracePt t="52673" x="6705600" y="1225550"/>
          <p14:tracePt t="52689" x="6711950" y="1225550"/>
          <p14:tracePt t="53048" x="6711950" y="1231900"/>
          <p14:tracePt t="53056" x="6699250" y="1238250"/>
          <p14:tracePt t="53064" x="6686550" y="1250950"/>
          <p14:tracePt t="53074" x="6680200" y="1257300"/>
          <p14:tracePt t="53089" x="6661150" y="1263650"/>
          <p14:tracePt t="53105" x="6642100" y="1276350"/>
          <p14:tracePt t="53122" x="6642100" y="1282700"/>
          <p14:tracePt t="53176" x="6635750" y="1282700"/>
          <p14:tracePt t="53184" x="6629400" y="1282700"/>
          <p14:tracePt t="53216" x="6623050" y="1282700"/>
          <p14:tracePt t="53224" x="6616700" y="1282700"/>
          <p14:tracePt t="53232" x="6610350" y="1282700"/>
          <p14:tracePt t="53241" x="6597650" y="1282700"/>
          <p14:tracePt t="53255" x="6578600" y="1282700"/>
          <p14:tracePt t="53273" x="6521450" y="1282700"/>
          <p14:tracePt t="53289" x="6489700" y="1282700"/>
          <p14:tracePt t="53305" x="6457950" y="1282700"/>
          <p14:tracePt t="53322" x="6445250" y="1282700"/>
          <p14:tracePt t="53338" x="6432550" y="1282700"/>
          <p14:tracePt t="53355" x="6419850" y="1282700"/>
          <p14:tracePt t="53372" x="6400800" y="1282700"/>
          <p14:tracePt t="53388" x="6362700" y="1295400"/>
          <p14:tracePt t="53405" x="6330950" y="1320800"/>
          <p14:tracePt t="53422" x="6292850" y="1346200"/>
          <p14:tracePt t="53439" x="6254750" y="1358900"/>
          <p14:tracePt t="53455" x="6216650" y="1358900"/>
          <p14:tracePt t="53473" x="6127750" y="1358900"/>
          <p14:tracePt t="53489" x="6070600" y="1358900"/>
          <p14:tracePt t="53505" x="6019800" y="1358900"/>
          <p14:tracePt t="53522" x="5994400" y="1346200"/>
          <p14:tracePt t="53538" x="5962650" y="1327150"/>
          <p14:tracePt t="53555" x="5949950" y="1320800"/>
          <p14:tracePt t="53572" x="5937250" y="1301750"/>
          <p14:tracePt t="53589" x="5924550" y="1282700"/>
          <p14:tracePt t="53605" x="5918200" y="1270000"/>
          <p14:tracePt t="53622" x="5918200" y="1219200"/>
          <p14:tracePt t="53638" x="5918200" y="1193800"/>
          <p14:tracePt t="53655" x="5918200" y="1168400"/>
          <p14:tracePt t="53672" x="5949950" y="1123950"/>
          <p14:tracePt t="53689" x="5994400" y="1092200"/>
          <p14:tracePt t="53705" x="6038850" y="1060450"/>
          <p14:tracePt t="53722" x="6083300" y="1035050"/>
          <p14:tracePt t="53738" x="6115050" y="1022350"/>
          <p14:tracePt t="53755" x="6153150" y="1009650"/>
          <p14:tracePt t="53772" x="6203950" y="1003300"/>
          <p14:tracePt t="53788" x="6248400" y="990600"/>
          <p14:tracePt t="53805" x="6286500" y="990600"/>
          <p14:tracePt t="53822" x="6324600" y="990600"/>
          <p14:tracePt t="53839" x="6362700" y="990600"/>
          <p14:tracePt t="53855" x="6400800" y="990600"/>
          <p14:tracePt t="53872" x="6438900" y="990600"/>
          <p14:tracePt t="53889" x="6489700" y="1016000"/>
          <p14:tracePt t="53905" x="6496050" y="1022350"/>
          <p14:tracePt t="53922" x="6502400" y="1035050"/>
          <p14:tracePt t="53938" x="6508750" y="1041400"/>
          <p14:tracePt t="53955" x="6508750" y="1054100"/>
          <p14:tracePt t="53972" x="6508750" y="1060450"/>
          <p14:tracePt t="54048" x="6508750" y="1066800"/>
          <p14:tracePt t="54064" x="6508750" y="1073150"/>
          <p14:tracePt t="54073" x="6508750" y="1085850"/>
          <p14:tracePt t="54089" x="6508750" y="1092200"/>
          <p14:tracePt t="54096" x="6508750" y="1098550"/>
          <p14:tracePt t="54105" x="6508750" y="1104900"/>
          <p14:tracePt t="54121" x="6508750" y="1111250"/>
          <p14:tracePt t="54138" x="6508750" y="1117600"/>
          <p14:tracePt t="54160" x="6508750" y="1123950"/>
          <p14:tracePt t="54216" x="6508750" y="1130300"/>
          <p14:tracePt t="54240" x="6508750" y="1136650"/>
          <p14:tracePt t="54274" x="6508750" y="1143000"/>
          <p14:tracePt t="54280" x="6508750" y="1149350"/>
          <p14:tracePt t="54553" x="6508750" y="1155700"/>
          <p14:tracePt t="54561" x="6508750" y="1168400"/>
          <p14:tracePt t="54571" x="6508750" y="1174750"/>
          <p14:tracePt t="54588" x="6496050" y="1206500"/>
          <p14:tracePt t="54605" x="6489700" y="1231900"/>
          <p14:tracePt t="54621" x="6489700" y="1257300"/>
          <p14:tracePt t="54638" x="6483350" y="1301750"/>
          <p14:tracePt t="54655" x="6483350" y="1333500"/>
          <p14:tracePt t="54671" x="6483350" y="1377950"/>
          <p14:tracePt t="54688" x="6483350" y="1397000"/>
          <p14:tracePt t="54705" x="6483350" y="1416050"/>
          <p14:tracePt t="54722" x="6483350" y="1428750"/>
          <p14:tracePt t="54738" x="6483350" y="1441450"/>
          <p14:tracePt t="54755" x="6489700" y="1447800"/>
          <p14:tracePt t="54771" x="6496050" y="1454150"/>
          <p14:tracePt t="54809" x="6496050" y="1460500"/>
          <p14:tracePt t="54821" x="6496050" y="1473200"/>
          <p14:tracePt t="54838" x="6508750" y="1485900"/>
          <p14:tracePt t="54855" x="6515100" y="1511300"/>
          <p14:tracePt t="54871" x="6515100" y="1536700"/>
          <p14:tracePt t="54888" x="6527800" y="1574800"/>
          <p14:tracePt t="54905" x="6527800" y="1619250"/>
          <p14:tracePt t="54922" x="6534150" y="1651000"/>
          <p14:tracePt t="54938" x="6540500" y="1663700"/>
          <p14:tracePt t="54993" x="6540500" y="1670050"/>
          <p14:tracePt t="55073" x="6540500" y="1676400"/>
          <p14:tracePt t="55089" x="6540500" y="1682750"/>
          <p14:tracePt t="55097" x="6540500" y="1695450"/>
          <p14:tracePt t="55113" x="6540500" y="1701800"/>
          <p14:tracePt t="55123" x="6540500" y="1708150"/>
          <p14:tracePt t="55225" x="6540500" y="1714500"/>
          <p14:tracePt t="55354" x="6540500" y="1720850"/>
          <p14:tracePt t="55361" x="6540500" y="1727200"/>
          <p14:tracePt t="55371" x="6540500" y="1733550"/>
          <p14:tracePt t="55388" x="6540500" y="1752600"/>
          <p14:tracePt t="55404" x="6540500" y="1771650"/>
          <p14:tracePt t="55421" x="6540500" y="1790700"/>
          <p14:tracePt t="55438" x="6540500" y="1803400"/>
          <p14:tracePt t="55454" x="6540500" y="1809750"/>
          <p14:tracePt t="55471" x="6540500" y="1816100"/>
          <p14:tracePt t="55553" x="6534150" y="1816100"/>
          <p14:tracePt t="55561" x="6521450" y="1822450"/>
          <p14:tracePt t="55571" x="6508750" y="1828800"/>
          <p14:tracePt t="55588" x="6483350" y="1835150"/>
          <p14:tracePt t="55604" x="6464300" y="1841500"/>
          <p14:tracePt t="55621" x="6451600" y="1847850"/>
          <p14:tracePt t="55638" x="6426200" y="1860550"/>
          <p14:tracePt t="55654" x="6375400" y="1873250"/>
          <p14:tracePt t="55671" x="6311900" y="1885950"/>
          <p14:tracePt t="55688" x="6210300" y="1917700"/>
          <p14:tracePt t="55705" x="6140450" y="1936750"/>
          <p14:tracePt t="55721" x="6019800" y="1949450"/>
          <p14:tracePt t="55738" x="5988050" y="1955800"/>
          <p14:tracePt t="55754" x="5943600" y="1955800"/>
          <p14:tracePt t="55771" x="5911850" y="1955800"/>
          <p14:tracePt t="55788" x="5880100" y="1949450"/>
          <p14:tracePt t="55805" x="5867400" y="1943100"/>
          <p14:tracePt t="55821" x="5848350" y="1924050"/>
          <p14:tracePt t="55838" x="5816600" y="1911350"/>
          <p14:tracePt t="55854" x="5810250" y="1905000"/>
          <p14:tracePt t="55871" x="5803900" y="1898650"/>
          <p14:tracePt t="55888" x="5797550" y="1885950"/>
          <p14:tracePt t="55905" x="5797550" y="1866900"/>
          <p14:tracePt t="55907" x="5797550" y="1854200"/>
          <p14:tracePt t="55921" x="5797550" y="1828800"/>
          <p14:tracePt t="55938" x="5797550" y="1803400"/>
          <p14:tracePt t="55954" x="5797550" y="1746250"/>
          <p14:tracePt t="55971" x="5797550" y="1695450"/>
          <p14:tracePt t="55988" x="5829300" y="1638300"/>
          <p14:tracePt t="56004" x="5854700" y="1581150"/>
          <p14:tracePt t="56021" x="5880100" y="1530350"/>
          <p14:tracePt t="56038" x="5918200" y="1466850"/>
          <p14:tracePt t="56054" x="5943600" y="1428750"/>
          <p14:tracePt t="56071" x="5975350" y="1390650"/>
          <p14:tracePt t="56088" x="6013450" y="1377950"/>
          <p14:tracePt t="56104" x="6070600" y="1346200"/>
          <p14:tracePt t="56121" x="6146800" y="1320800"/>
          <p14:tracePt t="56138" x="6191250" y="1308100"/>
          <p14:tracePt t="56156" x="6223000" y="1301750"/>
          <p14:tracePt t="56171" x="6242050" y="1301750"/>
          <p14:tracePt t="56188" x="6267450" y="1301750"/>
          <p14:tracePt t="56204" x="6286500" y="1301750"/>
          <p14:tracePt t="56221" x="6318250" y="1301750"/>
          <p14:tracePt t="56237" x="6350000" y="1301750"/>
          <p14:tracePt t="56254" x="6381750" y="1301750"/>
          <p14:tracePt t="56271" x="6445250" y="1301750"/>
          <p14:tracePt t="56287" x="6546850" y="1301750"/>
          <p14:tracePt t="56304" x="6648450" y="1301750"/>
          <p14:tracePt t="56321" x="6737350" y="1301750"/>
          <p14:tracePt t="56338" x="6794500" y="1301750"/>
          <p14:tracePt t="56355" x="6807200" y="1301750"/>
          <p14:tracePt t="56371" x="6819900" y="1301750"/>
          <p14:tracePt t="56387" x="6838950" y="1301750"/>
          <p14:tracePt t="56404" x="6877050" y="1301750"/>
          <p14:tracePt t="56421" x="6915150" y="1308100"/>
          <p14:tracePt t="56437" x="6940550" y="1314450"/>
          <p14:tracePt t="56454" x="6972300" y="1327150"/>
          <p14:tracePt t="56471" x="6991350" y="1346200"/>
          <p14:tracePt t="56487" x="7004050" y="1352550"/>
          <p14:tracePt t="56504" x="7004050" y="1358900"/>
          <p14:tracePt t="56521" x="7010400" y="1371600"/>
          <p14:tracePt t="56538" x="7016750" y="1397000"/>
          <p14:tracePt t="56555" x="7016750" y="1428750"/>
          <p14:tracePt t="56571" x="7016750" y="1441450"/>
          <p14:tracePt t="56587" x="7016750" y="1454150"/>
          <p14:tracePt t="56604" x="7016750" y="1473200"/>
          <p14:tracePt t="56621" x="7016750" y="1492250"/>
          <p14:tracePt t="56637" x="7010400" y="1504950"/>
          <p14:tracePt t="56654" x="6997700" y="1524000"/>
          <p14:tracePt t="56671" x="6978650" y="1543050"/>
          <p14:tracePt t="56687" x="6946900" y="1574800"/>
          <p14:tracePt t="56704" x="6921500" y="1606550"/>
          <p14:tracePt t="56721" x="6870700" y="1631950"/>
          <p14:tracePt t="56737" x="6813550" y="1657350"/>
          <p14:tracePt t="56755" x="6750050" y="1695450"/>
          <p14:tracePt t="56771" x="6711950" y="1708150"/>
          <p14:tracePt t="56787" x="6667500" y="1727200"/>
          <p14:tracePt t="56804" x="6642100" y="1733550"/>
          <p14:tracePt t="56821" x="6591300" y="1739900"/>
          <p14:tracePt t="56837" x="6540500" y="1752600"/>
          <p14:tracePt t="56854" x="6464300" y="1771650"/>
          <p14:tracePt t="56871" x="6394450" y="1784350"/>
          <p14:tracePt t="56887" x="6324600" y="1790700"/>
          <p14:tracePt t="56904" x="6261100" y="1790700"/>
          <p14:tracePt t="56906" x="6229350" y="1790700"/>
          <p14:tracePt t="56921" x="6210300" y="1797050"/>
          <p14:tracePt t="56938" x="6146800" y="1797050"/>
          <p14:tracePt t="56954" x="6102350" y="1797050"/>
          <p14:tracePt t="56971" x="6070600" y="1797050"/>
          <p14:tracePt t="56987" x="6026150" y="1797050"/>
          <p14:tracePt t="57004" x="5988050" y="1797050"/>
          <p14:tracePt t="57021" x="5930900" y="1790700"/>
          <p14:tracePt t="57037" x="5886450" y="1765300"/>
          <p14:tracePt t="57054" x="5848350" y="1746250"/>
          <p14:tracePt t="57071" x="5810250" y="1733550"/>
          <p14:tracePt t="57087" x="5791200" y="1720850"/>
          <p14:tracePt t="57104" x="5772150" y="1708150"/>
          <p14:tracePt t="57121" x="5765800" y="1689100"/>
          <p14:tracePt t="57163" x="5765800" y="1670050"/>
          <p14:tracePt t="57171" x="5765800" y="1663700"/>
          <p14:tracePt t="57187" x="5765800" y="1619250"/>
          <p14:tracePt t="57204" x="5810250" y="1536700"/>
          <p14:tracePt t="57220" x="5892800" y="1441450"/>
          <p14:tracePt t="57237" x="5988050" y="1339850"/>
          <p14:tracePt t="57254" x="6064250" y="1282700"/>
          <p14:tracePt t="57271" x="6102350" y="1257300"/>
          <p14:tracePt t="57287" x="6121400" y="1257300"/>
          <p14:tracePt t="57304" x="6146800" y="1250950"/>
          <p14:tracePt t="57320" x="6172200" y="1250950"/>
          <p14:tracePt t="57338" x="6210300" y="1250950"/>
          <p14:tracePt t="57354" x="6286500" y="1250950"/>
          <p14:tracePt t="57371" x="6330950" y="1250950"/>
          <p14:tracePt t="57387" x="6388100" y="1250950"/>
          <p14:tracePt t="57404" x="6451600" y="1250950"/>
          <p14:tracePt t="57421" x="6508750" y="1250950"/>
          <p14:tracePt t="57437" x="6584950" y="1263650"/>
          <p14:tracePt t="57454" x="6673850" y="1282700"/>
          <p14:tracePt t="57470" x="6718300" y="1295400"/>
          <p14:tracePt t="57487" x="6756400" y="1301750"/>
          <p14:tracePt t="57504" x="6769100" y="1308100"/>
          <p14:tracePt t="57520" x="6788150" y="1314450"/>
          <p14:tracePt t="57537" x="6800850" y="1320800"/>
          <p14:tracePt t="57554" x="6813550" y="1327150"/>
          <p14:tracePt t="57571" x="6832600" y="1339850"/>
          <p14:tracePt t="57587" x="6838950" y="1352550"/>
          <p14:tracePt t="57604" x="6845300" y="1365250"/>
          <p14:tracePt t="57620" x="6858000" y="1390650"/>
          <p14:tracePt t="57637" x="6870700" y="1416050"/>
          <p14:tracePt t="57654" x="6877050" y="1428750"/>
          <p14:tracePt t="57671" x="6877050" y="1441450"/>
          <p14:tracePt t="57687" x="6883400" y="1460500"/>
          <p14:tracePt t="57704" x="6889750" y="1473200"/>
          <p14:tracePt t="57720" x="6889750" y="1498600"/>
          <p14:tracePt t="57737" x="6889750" y="1530350"/>
          <p14:tracePt t="57754" x="6889750" y="1549400"/>
          <p14:tracePt t="57771" x="6877050" y="1600200"/>
          <p14:tracePt t="57787" x="6851650" y="1619250"/>
          <p14:tracePt t="57804" x="6813550" y="1651000"/>
          <p14:tracePt t="57820" x="6781800" y="1682750"/>
          <p14:tracePt t="57837" x="6756400" y="1708150"/>
          <p14:tracePt t="57854" x="6705600" y="1720850"/>
          <p14:tracePt t="57871" x="6661150" y="1733550"/>
          <p14:tracePt t="57887" x="6604000" y="1739900"/>
          <p14:tracePt t="57904" x="6553200" y="1746250"/>
          <p14:tracePt t="57906" x="6546850" y="1752600"/>
          <p14:tracePt t="57920" x="6521450" y="1752600"/>
          <p14:tracePt t="57937" x="6489700" y="1758950"/>
          <p14:tracePt t="57954" x="6464300" y="1758950"/>
          <p14:tracePt t="57971" x="6400800" y="1758950"/>
          <p14:tracePt t="57987" x="6350000" y="1758950"/>
          <p14:tracePt t="58003" x="6299200" y="1758950"/>
          <p14:tracePt t="58020" x="6254750" y="1758950"/>
          <p14:tracePt t="58037" x="6229350" y="1758950"/>
          <p14:tracePt t="58054" x="6203950" y="1758950"/>
          <p14:tracePt t="58070" x="6184900" y="1758950"/>
          <p14:tracePt t="58087" x="6165850" y="1752600"/>
          <p14:tracePt t="58104" x="6153150" y="1739900"/>
          <p14:tracePt t="58120" x="6127750" y="1733550"/>
          <p14:tracePt t="58137" x="6108700" y="1720850"/>
          <p14:tracePt t="58154" x="6083300" y="1695450"/>
          <p14:tracePt t="58171" x="6057900" y="1682750"/>
          <p14:tracePt t="58187" x="6038850" y="1670050"/>
          <p14:tracePt t="58204" x="6026150" y="1663700"/>
          <p14:tracePt t="58220" x="6019800" y="1651000"/>
          <p14:tracePt t="58237" x="6013450" y="1644650"/>
          <p14:tracePt t="58274" x="6013450" y="1638300"/>
          <p14:tracePt t="58287" x="6013450" y="1631950"/>
          <p14:tracePt t="58304" x="6013450" y="1625600"/>
          <p14:tracePt t="58320" x="6013450" y="1612900"/>
          <p14:tracePt t="58337" x="6013450" y="1581150"/>
          <p14:tracePt t="58354" x="6013450" y="1568450"/>
          <p14:tracePt t="58387" x="6013450" y="1549400"/>
          <p14:tracePt t="58403" x="6013450" y="1543050"/>
          <p14:tracePt t="58420" x="6032500" y="1530350"/>
          <p14:tracePt t="58437" x="6070600" y="1511300"/>
          <p14:tracePt t="58454" x="6102350" y="1492250"/>
          <p14:tracePt t="58470" x="6140450" y="1479550"/>
          <p14:tracePt t="58487" x="6159500" y="1473200"/>
          <p14:tracePt t="58503" x="6178550" y="1466850"/>
          <p14:tracePt t="58520" x="6191250" y="1466850"/>
          <p14:tracePt t="58537" x="6197600" y="1466850"/>
          <p14:tracePt t="58554" x="6210300" y="1466850"/>
          <p14:tracePt t="58570" x="6210300" y="1479550"/>
          <p14:tracePt t="58588" x="6216650" y="1517650"/>
          <p14:tracePt t="58604" x="6210300" y="1549400"/>
          <p14:tracePt t="58620" x="6172200" y="1574800"/>
          <p14:tracePt t="58637" x="6102350" y="1593850"/>
          <p14:tracePt t="58653" x="6000750" y="1619250"/>
          <p14:tracePt t="58670" x="5899150" y="1631950"/>
          <p14:tracePt t="58687" x="5803900" y="1644650"/>
          <p14:tracePt t="58703" x="5727700" y="1644650"/>
          <p14:tracePt t="58720" x="5676900" y="1644650"/>
          <p14:tracePt t="58737" x="5651500" y="1644650"/>
          <p14:tracePt t="58753" x="5645150" y="1644650"/>
          <p14:tracePt t="58827" x="5645150" y="1651000"/>
          <p14:tracePt t="58867" x="5651500" y="1651000"/>
          <p14:tracePt t="59115" x="5638800" y="1657350"/>
          <p14:tracePt t="59123" x="5632450" y="1663700"/>
          <p14:tracePt t="59131" x="5619750" y="1663700"/>
          <p14:tracePt t="59139" x="5607050" y="1663700"/>
          <p14:tracePt t="59153" x="5594350" y="1670050"/>
          <p14:tracePt t="59170" x="5543550" y="1682750"/>
          <p14:tracePt t="59187" x="5473700" y="1708150"/>
          <p14:tracePt t="59204" x="5448300" y="1727200"/>
          <p14:tracePt t="59220" x="5422900" y="1727200"/>
          <p14:tracePt t="59236" x="5391150" y="1739900"/>
          <p14:tracePt t="59253" x="5353050" y="1752600"/>
          <p14:tracePt t="59270" x="5321300" y="1765300"/>
          <p14:tracePt t="59287" x="5308600" y="1771650"/>
          <p14:tracePt t="59515" x="5302250" y="1771650"/>
          <p14:tracePt t="59524" x="5295900" y="1771650"/>
          <p14:tracePt t="59547" x="5289550" y="1771650"/>
          <p14:tracePt t="59555" x="5283200" y="1771650"/>
          <p14:tracePt t="59563" x="5276850" y="1771650"/>
          <p14:tracePt t="59579" x="5264150" y="1771650"/>
          <p14:tracePt t="59589" x="5257800" y="1771650"/>
          <p14:tracePt t="59603" x="5219700" y="1778000"/>
          <p14:tracePt t="59620" x="5194300" y="1790700"/>
          <p14:tracePt t="59636" x="5162550" y="1797050"/>
          <p14:tracePt t="59653" x="5162550" y="1803400"/>
          <p14:tracePt t="60451" x="5156200" y="1816100"/>
          <p14:tracePt t="60459" x="5143500" y="1822450"/>
          <p14:tracePt t="60469" x="5137150" y="1841500"/>
          <p14:tracePt t="60486" x="5130800" y="1860550"/>
          <p14:tracePt t="60503" x="5118100" y="1892300"/>
          <p14:tracePt t="60519" x="5105400" y="1930400"/>
          <p14:tracePt t="60536" x="5092700" y="1962150"/>
          <p14:tracePt t="60553" x="5067300" y="2012950"/>
          <p14:tracePt t="60569" x="5060950" y="2070100"/>
          <p14:tracePt t="60586" x="5060950" y="2146300"/>
          <p14:tracePt t="60603" x="5060950" y="2254250"/>
          <p14:tracePt t="60620" x="5067300" y="2311400"/>
          <p14:tracePt t="60636" x="5073650" y="2349500"/>
          <p14:tracePt t="60653" x="5080000" y="2355850"/>
          <p14:tracePt t="60669" x="5086350" y="2362200"/>
          <p14:tracePt t="60686" x="5086350" y="2368550"/>
          <p14:tracePt t="60837" x="5086350" y="2374900"/>
          <p14:tracePt t="60853" x="5086350" y="2381250"/>
          <p14:tracePt t="60869" x="5073650" y="2381250"/>
          <p14:tracePt t="60876" x="5060950" y="2381250"/>
          <p14:tracePt t="60886" x="5048250" y="2381250"/>
          <p14:tracePt t="60903" x="5029200" y="2381250"/>
          <p14:tracePt t="60919" x="5010150" y="2381250"/>
          <p14:tracePt t="60936" x="4997450" y="2381250"/>
          <p14:tracePt t="60953" x="4978400" y="2381250"/>
          <p14:tracePt t="60986" x="4972050" y="2368550"/>
          <p14:tracePt t="61004" x="4972050" y="2362200"/>
          <p14:tracePt t="61036" x="4972050" y="2355850"/>
          <p14:tracePt t="61053" x="4972050" y="2343150"/>
          <p14:tracePt t="61069" x="4997450" y="2343150"/>
          <p14:tracePt t="61086" x="5016500" y="2343150"/>
          <p14:tracePt t="61103" x="5035550" y="2343150"/>
          <p14:tracePt t="61119" x="5054600" y="2343150"/>
          <p14:tracePt t="61136" x="5086350" y="2343150"/>
          <p14:tracePt t="61152" x="5124450" y="2343150"/>
          <p14:tracePt t="61169" x="5162550" y="2362200"/>
          <p14:tracePt t="61186" x="5207000" y="2381250"/>
          <p14:tracePt t="61203" x="5238750" y="2406650"/>
          <p14:tracePt t="61219" x="5264150" y="2419350"/>
          <p14:tracePt t="61236" x="5295900" y="2425700"/>
          <p14:tracePt t="61253" x="5295900" y="2432050"/>
          <p14:tracePt t="61269" x="5302250" y="2432050"/>
          <p14:tracePt t="61286" x="5308600" y="2438400"/>
          <p14:tracePt t="61302" x="5314950" y="2444750"/>
          <p14:tracePt t="61319" x="5327650" y="2457450"/>
          <p14:tracePt t="61336" x="5334000" y="2476500"/>
          <p14:tracePt t="61353" x="5334000" y="2489200"/>
          <p14:tracePt t="61369" x="5334000" y="2495550"/>
          <p14:tracePt t="61386" x="5334000" y="2508250"/>
          <p14:tracePt t="61419" x="5334000" y="2533650"/>
          <p14:tracePt t="61436" x="5334000" y="2552700"/>
          <p14:tracePt t="61453" x="5321300" y="2578100"/>
          <p14:tracePt t="61469" x="5308600" y="2590800"/>
          <p14:tracePt t="61486" x="5295900" y="2603500"/>
          <p14:tracePt t="61503" x="5283200" y="2622550"/>
          <p14:tracePt t="61519" x="5251450" y="2641600"/>
          <p14:tracePt t="61536" x="5238750" y="2654300"/>
          <p14:tracePt t="61553" x="5226050" y="2660650"/>
          <p14:tracePt t="61569" x="5207000" y="2667000"/>
          <p14:tracePt t="61586" x="5181600" y="2679700"/>
          <p14:tracePt t="61602" x="5143500" y="2692400"/>
          <p14:tracePt t="61619" x="5111750" y="2692400"/>
          <p14:tracePt t="61636" x="5048250" y="2711450"/>
          <p14:tracePt t="61653" x="5022850" y="2717800"/>
          <p14:tracePt t="61669" x="4991100" y="2717800"/>
          <p14:tracePt t="61686" x="4959350" y="2724150"/>
          <p14:tracePt t="61702" x="4933950" y="2724150"/>
          <p14:tracePt t="61719" x="4902200" y="2724150"/>
          <p14:tracePt t="61736" x="4864100" y="2724150"/>
          <p14:tracePt t="61752" x="4832350" y="2724150"/>
          <p14:tracePt t="61769" x="4775200" y="2711450"/>
          <p14:tracePt t="61786" x="4730750" y="2698750"/>
          <p14:tracePt t="61802" x="4711700" y="2679700"/>
          <p14:tracePt t="61819" x="4673600" y="2660650"/>
          <p14:tracePt t="61836" x="4667250" y="2654300"/>
          <p14:tracePt t="61852" x="4641850" y="2635250"/>
          <p14:tracePt t="61869" x="4622800" y="2622550"/>
          <p14:tracePt t="61886" x="4610100" y="2590800"/>
          <p14:tracePt t="61902" x="4578350" y="2565400"/>
          <p14:tracePt t="61919" x="4552950" y="2533650"/>
          <p14:tracePt t="61936" x="4546600" y="2514600"/>
          <p14:tracePt t="61952" x="4533900" y="2489200"/>
          <p14:tracePt t="61969" x="4527550" y="2470150"/>
          <p14:tracePt t="61986" x="4521200" y="2444750"/>
          <p14:tracePt t="62002" x="4521200" y="2406650"/>
          <p14:tracePt t="62019" x="4521200" y="2374900"/>
          <p14:tracePt t="62036" x="4521200" y="2324100"/>
          <p14:tracePt t="62053" x="4521200" y="2286000"/>
          <p14:tracePt t="62069" x="4533900" y="2247900"/>
          <p14:tracePt t="62085" x="4578350" y="2203450"/>
          <p14:tracePt t="62102" x="4622800" y="2184400"/>
          <p14:tracePt t="62119" x="4654550" y="2165350"/>
          <p14:tracePt t="62135" x="4679950" y="2152650"/>
          <p14:tracePt t="62153" x="4718050" y="2146300"/>
          <p14:tracePt t="62169" x="4730750" y="2146300"/>
          <p14:tracePt t="62185" x="4768850" y="2146300"/>
          <p14:tracePt t="62202" x="4800600" y="2146300"/>
          <p14:tracePt t="62219" x="4832350" y="2146300"/>
          <p14:tracePt t="62236" x="4851400" y="2146300"/>
          <p14:tracePt t="62252" x="4883150" y="2146300"/>
          <p14:tracePt t="62269" x="4921250" y="2146300"/>
          <p14:tracePt t="62285" x="4953000" y="2146300"/>
          <p14:tracePt t="62302" x="5003800" y="2146300"/>
          <p14:tracePt t="62319" x="5035550" y="2146300"/>
          <p14:tracePt t="62335" x="5080000" y="2146300"/>
          <p14:tracePt t="62352" x="5105400" y="2159000"/>
          <p14:tracePt t="62369" x="5124450" y="2171700"/>
          <p14:tracePt t="62385" x="5149850" y="2184400"/>
          <p14:tracePt t="62402" x="5175250" y="2203450"/>
          <p14:tracePt t="62405" x="5187950" y="2216150"/>
          <p14:tracePt t="62419" x="5200650" y="2228850"/>
          <p14:tracePt t="62436" x="5226050" y="2247900"/>
          <p14:tracePt t="62452" x="5251450" y="2311400"/>
          <p14:tracePt t="62469" x="5264150" y="2343150"/>
          <p14:tracePt t="62485" x="5264150" y="2368550"/>
          <p14:tracePt t="62502" x="5264150" y="2381250"/>
          <p14:tracePt t="62535" x="5264150" y="2387600"/>
          <p14:tracePt t="62552" x="5264150" y="2400300"/>
          <p14:tracePt t="62569" x="5264150" y="2419350"/>
          <p14:tracePt t="62585" x="5264150" y="2425700"/>
          <p14:tracePt t="62602" x="5264150" y="2432050"/>
          <p14:tracePt t="62619" x="5257800" y="2438400"/>
          <p14:tracePt t="62635" x="5245100" y="2438400"/>
          <p14:tracePt t="62652" x="5232400" y="2438400"/>
          <p14:tracePt t="62853" x="5232400" y="2444750"/>
          <p14:tracePt t="63405" x="5232400" y="2451100"/>
          <p14:tracePt t="63421" x="5238750" y="2451100"/>
          <p14:tracePt t="63613" x="5238750" y="2457450"/>
          <p14:tracePt t="63622" x="5232400" y="2463800"/>
          <p14:tracePt t="63653" x="5232400" y="2470150"/>
          <p14:tracePt t="63661" x="5232400" y="2476500"/>
          <p14:tracePt t="63741" x="5232400" y="2482850"/>
          <p14:tracePt t="63757" x="5232400" y="2489200"/>
          <p14:tracePt t="63789" x="5232400" y="2495550"/>
          <p14:tracePt t="64197" x="5226050" y="2495550"/>
          <p14:tracePt t="64213" x="5219700" y="2495550"/>
          <p14:tracePt t="64229" x="5213350" y="2495550"/>
          <p14:tracePt t="64238" x="5207000" y="2495550"/>
          <p14:tracePt t="64245" x="5200650" y="2495550"/>
          <p14:tracePt t="64261" x="5187950" y="2495550"/>
          <p14:tracePt t="64270" x="5181600" y="2495550"/>
          <p14:tracePt t="64286" x="5162550" y="2495550"/>
          <p14:tracePt t="64302" x="5137150" y="2495550"/>
          <p14:tracePt t="64318" x="5111750" y="2495550"/>
          <p14:tracePt t="64335" x="5092700" y="2495550"/>
          <p14:tracePt t="64351" x="5060950" y="2495550"/>
          <p14:tracePt t="64368" x="5016500" y="2495550"/>
          <p14:tracePt t="64385" x="4978400" y="2495550"/>
          <p14:tracePt t="64401" x="4965700" y="2495550"/>
          <p14:tracePt t="64418" x="4953000" y="2495550"/>
          <p14:tracePt t="64435" x="4902200" y="2520950"/>
          <p14:tracePt t="64451" x="4857750" y="2546350"/>
          <p14:tracePt t="64468" x="4838700" y="2552700"/>
          <p14:tracePt t="64485" x="4838700" y="2559050"/>
          <p14:tracePt t="64621" x="4832350" y="2559050"/>
          <p14:tracePt t="64629" x="4826000" y="2559050"/>
          <p14:tracePt t="64637" x="4826000" y="2565400"/>
          <p14:tracePt t="64654" x="4819650" y="2571750"/>
          <p14:tracePt t="64668" x="4813300" y="2578100"/>
          <p14:tracePt t="64685" x="4787900" y="2590800"/>
          <p14:tracePt t="64702" x="4768850" y="2597150"/>
          <p14:tracePt t="64718" x="4705350" y="2641600"/>
          <p14:tracePt t="64735" x="4597400" y="2724150"/>
          <p14:tracePt t="64751" x="4451350" y="2800350"/>
          <p14:tracePt t="64768" x="4356100" y="2882900"/>
          <p14:tracePt t="64785" x="4292600" y="2908300"/>
          <p14:tracePt t="64801" x="4273550" y="2921000"/>
          <p14:tracePt t="64834" x="4267200" y="2921000"/>
          <p14:tracePt t="64851" x="4267200" y="2927350"/>
          <p14:tracePt t="64942" x="4267200" y="2933700"/>
          <p14:tracePt t="64982" x="4267200" y="2940050"/>
          <p14:tracePt t="65014" x="4273550" y="2946400"/>
          <p14:tracePt t="65022" x="4279900" y="2952750"/>
          <p14:tracePt t="65034" x="4279900" y="2959100"/>
          <p14:tracePt t="65051" x="4305300" y="2971800"/>
          <p14:tracePt t="65068" x="4324350" y="2990850"/>
          <p14:tracePt t="65084" x="4349750" y="3003550"/>
          <p14:tracePt t="65101" x="4356100" y="3016250"/>
          <p14:tracePt t="65118" x="4375150" y="3035300"/>
          <p14:tracePt t="65135" x="4394200" y="3041650"/>
          <p14:tracePt t="65151" x="4406900" y="3041650"/>
          <p14:tracePt t="65168" x="4419600" y="3041650"/>
          <p14:tracePt t="65184" x="4438650" y="3054350"/>
          <p14:tracePt t="65201" x="4476750" y="3060700"/>
          <p14:tracePt t="65218" x="4508500" y="3067050"/>
          <p14:tracePt t="65234" x="4546600" y="3067050"/>
          <p14:tracePt t="65251" x="4584700" y="3067050"/>
          <p14:tracePt t="65268" x="4616450" y="3073400"/>
          <p14:tracePt t="65284" x="4641850" y="3073400"/>
          <p14:tracePt t="65301" x="4654550" y="3073400"/>
          <p14:tracePt t="65318" x="4667250" y="3073400"/>
          <p14:tracePt t="65335" x="4705350" y="3073400"/>
          <p14:tracePt t="65351" x="4724400" y="3079750"/>
          <p14:tracePt t="65368" x="4749800" y="3079750"/>
          <p14:tracePt t="65384" x="4775200" y="3079750"/>
          <p14:tracePt t="65401" x="4787900" y="3092450"/>
          <p14:tracePt t="65418" x="4800600" y="3098800"/>
          <p14:tracePt t="65434" x="4813300" y="3098800"/>
          <p14:tracePt t="65451" x="4819650" y="3111500"/>
          <p14:tracePt t="65468" x="4845050" y="3117850"/>
          <p14:tracePt t="65484" x="4864100" y="3143250"/>
          <p14:tracePt t="65501" x="4895850" y="3168650"/>
          <p14:tracePt t="65518" x="4927600" y="3194050"/>
          <p14:tracePt t="65534" x="4933950" y="3200400"/>
          <p14:tracePt t="65551" x="4940300" y="3206750"/>
          <p14:tracePt t="65568" x="4946650" y="3213100"/>
          <p14:tracePt t="65584" x="4953000" y="3219450"/>
          <p14:tracePt t="65601" x="4953000" y="3232150"/>
          <p14:tracePt t="65618" x="4953000" y="3238500"/>
          <p14:tracePt t="65634" x="4959350" y="3270250"/>
          <p14:tracePt t="65651" x="4959350" y="3289300"/>
          <p14:tracePt t="65668" x="4959350" y="3308350"/>
          <p14:tracePt t="65684" x="4959350" y="3314700"/>
          <p14:tracePt t="65701" x="4959350" y="3327400"/>
          <p14:tracePt t="65718" x="4959350" y="3340100"/>
          <p14:tracePt t="65735" x="4927600" y="3365500"/>
          <p14:tracePt t="65751" x="4902200" y="3378200"/>
          <p14:tracePt t="65768" x="4889500" y="3397250"/>
          <p14:tracePt t="65784" x="4883150" y="3409950"/>
          <p14:tracePt t="65801" x="4845050" y="3435350"/>
          <p14:tracePt t="65818" x="4819650" y="3448050"/>
          <p14:tracePt t="65834" x="4813300" y="3467100"/>
          <p14:tracePt t="65851" x="4787900" y="3486150"/>
          <p14:tracePt t="65868" x="4768850" y="3498850"/>
          <p14:tracePt t="65884" x="4749800" y="3505200"/>
          <p14:tracePt t="65901" x="4724400" y="3517900"/>
          <p14:tracePt t="65903" x="4711700" y="3524250"/>
          <p14:tracePt t="65918" x="4667250" y="3536950"/>
          <p14:tracePt t="65935" x="4610100" y="3549650"/>
          <p14:tracePt t="65951" x="4565650" y="3556000"/>
          <p14:tracePt t="65968" x="4508500" y="3575050"/>
          <p14:tracePt t="65984" x="4457700" y="3594100"/>
          <p14:tracePt t="66001" x="4394200" y="3619500"/>
          <p14:tracePt t="66017" x="4318000" y="3644900"/>
          <p14:tracePt t="66034" x="4248150" y="3657600"/>
          <p14:tracePt t="66051" x="4191000" y="3657600"/>
          <p14:tracePt t="66067" x="4146550" y="3663950"/>
          <p14:tracePt t="66084" x="4108450" y="3663950"/>
          <p14:tracePt t="66101" x="4083050" y="3663950"/>
          <p14:tracePt t="66118" x="4044950" y="3651250"/>
          <p14:tracePt t="66134" x="4006850" y="3632200"/>
          <p14:tracePt t="66151" x="3962400" y="3606800"/>
          <p14:tracePt t="66167" x="3949700" y="3581400"/>
          <p14:tracePt t="66184" x="3943350" y="3568700"/>
          <p14:tracePt t="66201" x="3930650" y="3556000"/>
          <p14:tracePt t="66218" x="3924300" y="3530600"/>
          <p14:tracePt t="66234" x="3924300" y="3505200"/>
          <p14:tracePt t="66251" x="3924300" y="3473450"/>
          <p14:tracePt t="66267" x="3924300" y="3429000"/>
          <p14:tracePt t="66284" x="3924300" y="3384550"/>
          <p14:tracePt t="66301" x="3987800" y="3308350"/>
          <p14:tracePt t="66318" x="4044950" y="3238500"/>
          <p14:tracePt t="66335" x="4159250" y="3155950"/>
          <p14:tracePt t="66351" x="4235450" y="3105150"/>
          <p14:tracePt t="66367" x="4311650" y="3048000"/>
          <p14:tracePt t="66384" x="4368800" y="3009900"/>
          <p14:tracePt t="66401" x="4413250" y="2984500"/>
          <p14:tracePt t="66418" x="4445000" y="2965450"/>
          <p14:tracePt t="66434" x="4489450" y="2952750"/>
          <p14:tracePt t="66451" x="4521200" y="2946400"/>
          <p14:tracePt t="66467" x="4565650" y="2933700"/>
          <p14:tracePt t="66484" x="4610100" y="2927350"/>
          <p14:tracePt t="66501" x="4648200" y="2927350"/>
          <p14:tracePt t="66518" x="4705350" y="2927350"/>
          <p14:tracePt t="66534" x="4775200" y="2940050"/>
          <p14:tracePt t="66551" x="4851400" y="2971800"/>
          <p14:tracePt t="66567" x="4933950" y="3016250"/>
          <p14:tracePt t="66584" x="5010150" y="3079750"/>
          <p14:tracePt t="66601" x="5054600" y="3105150"/>
          <p14:tracePt t="66618" x="5080000" y="3136900"/>
          <p14:tracePt t="66634" x="5086350" y="3149600"/>
          <p14:tracePt t="66651" x="5092700" y="3162300"/>
          <p14:tracePt t="66667" x="5099050" y="3168650"/>
          <p14:tracePt t="66684" x="5099050" y="3175000"/>
          <p14:tracePt t="66701" x="5099050" y="3181350"/>
          <p14:tracePt t="66718" x="5105400" y="3187700"/>
          <p14:tracePt t="66734" x="5111750" y="3200400"/>
          <p14:tracePt t="66751" x="5111750" y="3206750"/>
          <p14:tracePt t="66767" x="5118100" y="3232150"/>
          <p14:tracePt t="66784" x="5118100" y="3238500"/>
          <p14:tracePt t="66801" x="5118100" y="3251200"/>
          <p14:tracePt t="66817" x="5124450" y="3276600"/>
          <p14:tracePt t="66834" x="5124450" y="3295650"/>
          <p14:tracePt t="66850" x="5124450" y="3321050"/>
          <p14:tracePt t="66867" x="5124450" y="3333750"/>
          <p14:tracePt t="66884" x="5124450" y="3346450"/>
          <p14:tracePt t="66901" x="5118100" y="3352800"/>
          <p14:tracePt t="66903" x="5111750" y="3359150"/>
          <p14:tracePt t="66917" x="5111750" y="3365500"/>
          <p14:tracePt t="66936" x="5105400" y="3365500"/>
          <p14:tracePt t="66951" x="5086350" y="3390900"/>
          <p14:tracePt t="66967" x="5041900" y="3422650"/>
          <p14:tracePt t="66984" x="4997450" y="3448050"/>
          <p14:tracePt t="67000" x="4927600" y="3479800"/>
          <p14:tracePt t="67017" x="4838700" y="3536950"/>
          <p14:tracePt t="67034" x="4737100" y="3587750"/>
          <p14:tracePt t="67050" x="4667250" y="3613150"/>
          <p14:tracePt t="67067" x="4660900" y="3613150"/>
          <p14:tracePt t="67127" x="4654550" y="3613150"/>
          <p14:tracePt t="67151" x="4648200" y="3613150"/>
          <p14:tracePt t="67168" x="4641850" y="3613150"/>
          <p14:tracePt t="67215" x="4635500" y="3613150"/>
          <p14:tracePt t="67231" x="4629150" y="3606800"/>
          <p14:tracePt t="67631" x="4622800" y="3606800"/>
          <p14:tracePt t="67695" x="4610100" y="3606800"/>
          <p14:tracePt t="67704" x="4584700" y="3606800"/>
          <p14:tracePt t="67712" x="4546600" y="3625850"/>
          <p14:tracePt t="67719" x="4508500" y="3663950"/>
          <p14:tracePt t="67734" x="4470400" y="3695700"/>
          <p14:tracePt t="67750" x="4457700" y="3702050"/>
          <p14:tracePt t="67879" x="4457700" y="3695700"/>
          <p14:tracePt t="67887" x="4457700" y="3689350"/>
          <p14:tracePt t="67895" x="4457700" y="3670300"/>
          <p14:tracePt t="67903" x="4457700" y="3651250"/>
          <p14:tracePt t="67917" x="4457700" y="3638550"/>
          <p14:tracePt t="67934" x="4464050" y="3619500"/>
          <p14:tracePt t="67950" x="4483100" y="3613150"/>
          <p14:tracePt t="67967" x="4470400" y="3606800"/>
          <p14:tracePt t="68023" x="4457700" y="3606800"/>
          <p14:tracePt t="68031" x="4451350" y="3619500"/>
          <p14:tracePt t="68039" x="4451350" y="3644900"/>
          <p14:tracePt t="68050" x="4451350" y="3670300"/>
          <p14:tracePt t="68067" x="4451350" y="3727450"/>
          <p14:tracePt t="68084" x="4451350" y="3771900"/>
          <p14:tracePt t="68100" x="4451350" y="3829050"/>
          <p14:tracePt t="68117" x="4451350" y="3873500"/>
          <p14:tracePt t="68134" x="4451350" y="3911600"/>
          <p14:tracePt t="68150" x="4451350" y="3930650"/>
          <p14:tracePt t="68167" x="4451350" y="3956050"/>
          <p14:tracePt t="68184" x="4445000" y="3956050"/>
          <p14:tracePt t="68200" x="4445000" y="3975100"/>
          <p14:tracePt t="68217" x="4445000" y="3981450"/>
          <p14:tracePt t="68234" x="4438650" y="3987800"/>
          <p14:tracePt t="68463" x="4432300" y="3987800"/>
          <p14:tracePt t="68471" x="4425950" y="3994150"/>
          <p14:tracePt t="68487" x="4419600" y="3994150"/>
          <p14:tracePt t="68519" x="4419600" y="3987800"/>
          <p14:tracePt t="68527" x="4419600" y="3981450"/>
          <p14:tracePt t="68535" x="4419600" y="3975100"/>
          <p14:tracePt t="68550" x="4419600" y="3962400"/>
          <p14:tracePt t="68567" x="4419600" y="3949700"/>
          <p14:tracePt t="68584" x="4425950" y="3937000"/>
          <p14:tracePt t="68617" x="4445000" y="3930650"/>
          <p14:tracePt t="68634" x="4489450" y="3917950"/>
          <p14:tracePt t="68650" x="4533900" y="3911600"/>
          <p14:tracePt t="68667" x="4546600" y="3911600"/>
          <p14:tracePt t="68683" x="4572000" y="3898900"/>
          <p14:tracePt t="68700" x="4591050" y="3892550"/>
          <p14:tracePt t="68717" x="4597400" y="3892550"/>
          <p14:tracePt t="68750" x="4603750" y="3892550"/>
          <p14:tracePt t="68767" x="4635500" y="3879850"/>
          <p14:tracePt t="68784" x="4686300" y="3873500"/>
          <p14:tracePt t="68800" x="4718050" y="3867150"/>
          <p14:tracePt t="68816" x="4737100" y="3867150"/>
          <p14:tracePt t="68833" x="4762500" y="3860800"/>
          <p14:tracePt t="68850" x="4775200" y="3860800"/>
          <p14:tracePt t="68867" x="4781550" y="3860800"/>
          <p14:tracePt t="68883" x="4806950" y="3860800"/>
          <p14:tracePt t="68900" x="4838700" y="3860800"/>
          <p14:tracePt t="68903" x="4851400" y="3860800"/>
          <p14:tracePt t="68917" x="4864100" y="3860800"/>
          <p14:tracePt t="68933" x="4908550" y="3860800"/>
          <p14:tracePt t="68950" x="4927600" y="3873500"/>
          <p14:tracePt t="68967" x="4972050" y="3892550"/>
          <p14:tracePt t="68984" x="4991100" y="3905250"/>
          <p14:tracePt t="69000" x="4997450" y="3911600"/>
          <p14:tracePt t="69016" x="5010150" y="3917950"/>
          <p14:tracePt t="69033" x="5029200" y="3930650"/>
          <p14:tracePt t="69050" x="5035550" y="3943350"/>
          <p14:tracePt t="69067" x="5035550" y="3956050"/>
          <p14:tracePt t="69083" x="5048250" y="3987800"/>
          <p14:tracePt t="69100" x="5060950" y="4006850"/>
          <p14:tracePt t="69116" x="5067300" y="4025900"/>
          <p14:tracePt t="69133" x="5073650" y="4057650"/>
          <p14:tracePt t="69150" x="5086350" y="4076700"/>
          <p14:tracePt t="69167" x="5092700" y="4095750"/>
          <p14:tracePt t="69183" x="5092700" y="4102100"/>
          <p14:tracePt t="69200" x="5092700" y="4108450"/>
          <p14:tracePt t="69218" x="5092700" y="4114800"/>
          <p14:tracePt t="69234" x="5092700" y="4121150"/>
          <p14:tracePt t="69250" x="5092700" y="4133850"/>
          <p14:tracePt t="69266" x="5092700" y="4159250"/>
          <p14:tracePt t="69283" x="5067300" y="4184650"/>
          <p14:tracePt t="69300" x="5016500" y="4241800"/>
          <p14:tracePt t="69316" x="4972050" y="4286250"/>
          <p14:tracePt t="69333" x="4933950" y="4318000"/>
          <p14:tracePt t="69350" x="4889500" y="4349750"/>
          <p14:tracePt t="69366" x="4864100" y="4368800"/>
          <p14:tracePt t="69383" x="4838700" y="4375150"/>
          <p14:tracePt t="69401" x="4768850" y="4387850"/>
          <p14:tracePt t="69417" x="4724400" y="4406900"/>
          <p14:tracePt t="69433" x="4679950" y="4425950"/>
          <p14:tracePt t="69450" x="4648200" y="4432300"/>
          <p14:tracePt t="69466" x="4622800" y="4445000"/>
          <p14:tracePt t="69483" x="4578350" y="4445000"/>
          <p14:tracePt t="69500" x="4552950" y="4445000"/>
          <p14:tracePt t="69516" x="4514850" y="4445000"/>
          <p14:tracePt t="69533" x="4470400" y="4445000"/>
          <p14:tracePt t="69550" x="4432300" y="4438650"/>
          <p14:tracePt t="69566" x="4381500" y="4425950"/>
          <p14:tracePt t="69583" x="4343400" y="4413250"/>
          <p14:tracePt t="69600" x="4286250" y="4400550"/>
          <p14:tracePt t="69617" x="4260850" y="4375150"/>
          <p14:tracePt t="69633" x="4222750" y="4349750"/>
          <p14:tracePt t="69650" x="4184650" y="4324350"/>
          <p14:tracePt t="69666" x="4159250" y="4311650"/>
          <p14:tracePt t="69683" x="4140200" y="4292600"/>
          <p14:tracePt t="69700" x="4133850" y="4286250"/>
          <p14:tracePt t="69716" x="4127500" y="4279900"/>
          <p14:tracePt t="69749" x="4127500" y="4273550"/>
          <p14:tracePt t="69766" x="4114800" y="4248150"/>
          <p14:tracePt t="69783" x="4108450" y="4241800"/>
          <p14:tracePt t="69800" x="4102100" y="4222750"/>
          <p14:tracePt t="69817" x="4102100" y="4210050"/>
          <p14:tracePt t="69833" x="4102100" y="4171950"/>
          <p14:tracePt t="69850" x="4102100" y="4146550"/>
          <p14:tracePt t="69866" x="4127500" y="4114800"/>
          <p14:tracePt t="69883" x="4159250" y="4070350"/>
          <p14:tracePt t="69899" x="4197350" y="4032250"/>
          <p14:tracePt t="69916" x="4254500" y="4006850"/>
          <p14:tracePt t="69933" x="4279900" y="3987800"/>
          <p14:tracePt t="69950" x="4311650" y="3962400"/>
          <p14:tracePt t="69966" x="4349750" y="3949700"/>
          <p14:tracePt t="69983" x="4394200" y="3917950"/>
          <p14:tracePt t="70000" x="4470400" y="3879850"/>
          <p14:tracePt t="70016" x="4559300" y="3835400"/>
          <p14:tracePt t="70033" x="4603750" y="3822700"/>
          <p14:tracePt t="70050" x="4622800" y="3810000"/>
          <p14:tracePt t="70066" x="4648200" y="3810000"/>
          <p14:tracePt t="70083" x="4667250" y="3810000"/>
          <p14:tracePt t="70099" x="4692650" y="3810000"/>
          <p14:tracePt t="70116" x="4711700" y="3810000"/>
          <p14:tracePt t="70133" x="4724400" y="3810000"/>
          <p14:tracePt t="70150" x="4756150" y="3810000"/>
          <p14:tracePt t="70166" x="4781550" y="3810000"/>
          <p14:tracePt t="70183" x="4813300" y="3816350"/>
          <p14:tracePt t="70200" x="4832350" y="3822700"/>
          <p14:tracePt t="70216" x="4864100" y="3835400"/>
          <p14:tracePt t="70233" x="4895850" y="3841750"/>
          <p14:tracePt t="70250" x="4908550" y="3854450"/>
          <p14:tracePt t="70266" x="4927600" y="3860800"/>
          <p14:tracePt t="70299" x="4940300" y="3873500"/>
          <p14:tracePt t="70317" x="4953000" y="3886200"/>
          <p14:tracePt t="70333" x="4965700" y="3886200"/>
          <p14:tracePt t="70349" x="4972050" y="3898900"/>
          <p14:tracePt t="70366" x="4984750" y="3905250"/>
          <p14:tracePt t="70383" x="4997450" y="3917950"/>
          <p14:tracePt t="70400" x="5003800" y="3924300"/>
          <p14:tracePt t="70401" x="5010150" y="3937000"/>
          <p14:tracePt t="70418" x="5010150" y="3949700"/>
          <p14:tracePt t="70433" x="5010150" y="3956050"/>
          <p14:tracePt t="70449" x="5010150" y="3968750"/>
          <p14:tracePt t="70466" x="5016500" y="3968750"/>
          <p14:tracePt t="70483" x="5016500" y="3981450"/>
          <p14:tracePt t="70499" x="5016500" y="3987800"/>
          <p14:tracePt t="70516" x="5016500" y="4019550"/>
          <p14:tracePt t="70533" x="5016500" y="4025900"/>
          <p14:tracePt t="70549" x="5016500" y="4038600"/>
          <p14:tracePt t="70566" x="5010150" y="4051300"/>
          <p14:tracePt t="70583" x="4997450" y="4064000"/>
          <p14:tracePt t="70599" x="4997450" y="4070350"/>
          <p14:tracePt t="70616" x="4972050" y="4095750"/>
          <p14:tracePt t="70633" x="4972050" y="4114800"/>
          <p14:tracePt t="70649" x="4953000" y="4127500"/>
          <p14:tracePt t="70666" x="4946650" y="4133850"/>
          <p14:tracePt t="70683" x="4914900" y="4159250"/>
          <p14:tracePt t="70699" x="4895850" y="4171950"/>
          <p14:tracePt t="70716" x="4876800" y="4184650"/>
          <p14:tracePt t="70733" x="4845050" y="4203700"/>
          <p14:tracePt t="70749" x="4781550" y="4222750"/>
          <p14:tracePt t="70766" x="4749800" y="4235450"/>
          <p14:tracePt t="70783" x="4686300" y="4248150"/>
          <p14:tracePt t="70800" x="4654550" y="4260850"/>
          <p14:tracePt t="70816" x="4610100" y="4273550"/>
          <p14:tracePt t="70833" x="4584700" y="4273550"/>
          <p14:tracePt t="70849" x="4546600" y="4286250"/>
          <p14:tracePt t="70866" x="4514850" y="4286250"/>
          <p14:tracePt t="70883" x="4470400" y="4292600"/>
          <p14:tracePt t="70899" x="4438650" y="4298950"/>
          <p14:tracePt t="70916" x="4394200" y="4298950"/>
          <p14:tracePt t="70933" x="4356100" y="4298950"/>
          <p14:tracePt t="70949" x="4298950" y="4298950"/>
          <p14:tracePt t="70966" x="4273550" y="4298950"/>
          <p14:tracePt t="70983" x="4248150" y="4292600"/>
          <p14:tracePt t="70999" x="4222750" y="4279900"/>
          <p14:tracePt t="71016" x="4203700" y="4260850"/>
          <p14:tracePt t="71033" x="4191000" y="4248150"/>
          <p14:tracePt t="71050" x="4191000" y="4235450"/>
          <p14:tracePt t="71066" x="4178300" y="4203700"/>
          <p14:tracePt t="71083" x="4165600" y="4171950"/>
          <p14:tracePt t="71099" x="4152900" y="4146550"/>
          <p14:tracePt t="71116" x="4152900" y="4127500"/>
          <p14:tracePt t="71133" x="4152900" y="4095750"/>
          <p14:tracePt t="71150" x="4152900" y="4089400"/>
          <p14:tracePt t="71166" x="4152900" y="4076700"/>
          <p14:tracePt t="71182" x="4152900" y="4057650"/>
          <p14:tracePt t="71199" x="4165600" y="4038600"/>
          <p14:tracePt t="71216" x="4210050" y="4000500"/>
          <p14:tracePt t="71233" x="4298950" y="3937000"/>
          <p14:tracePt t="71250" x="4349750" y="3886200"/>
          <p14:tracePt t="71266" x="4387850" y="3860800"/>
          <p14:tracePt t="71282" x="4394200" y="3854450"/>
          <p14:tracePt t="71299" x="4400550" y="3854450"/>
          <p14:tracePt t="71333" x="4413250" y="3848100"/>
          <p14:tracePt t="71349" x="4425950" y="3841750"/>
          <p14:tracePt t="71366" x="4457700" y="3835400"/>
          <p14:tracePt t="71382" x="4470400" y="3829050"/>
          <p14:tracePt t="71399" x="4476750" y="3829050"/>
          <p14:tracePt t="71402" x="4483100" y="3829050"/>
          <p14:tracePt t="71416" x="4489450" y="3829050"/>
          <p14:tracePt t="71433" x="4521200" y="3829050"/>
          <p14:tracePt t="71449" x="4533900" y="3829050"/>
          <p14:tracePt t="71466" x="4546600" y="3829050"/>
          <p14:tracePt t="71482" x="4559300" y="3829050"/>
          <p14:tracePt t="71499" x="4572000" y="3829050"/>
          <p14:tracePt t="71516" x="4603750" y="3829050"/>
          <p14:tracePt t="71533" x="4654550" y="3829050"/>
          <p14:tracePt t="71549" x="4679950" y="3829050"/>
          <p14:tracePt t="71566" x="4711700" y="3829050"/>
          <p14:tracePt t="71582" x="4737100" y="3829050"/>
          <p14:tracePt t="71599" x="4756150" y="3835400"/>
          <p14:tracePt t="71616" x="4768850" y="3835400"/>
          <p14:tracePt t="71633" x="4800600" y="3854450"/>
          <p14:tracePt t="71649" x="4813300" y="3867150"/>
          <p14:tracePt t="71666" x="4826000" y="3886200"/>
          <p14:tracePt t="71682" x="4851400" y="3898900"/>
          <p14:tracePt t="71699" x="4870450" y="3924300"/>
          <p14:tracePt t="71716" x="4889500" y="3930650"/>
          <p14:tracePt t="71732" x="4895850" y="3943350"/>
          <p14:tracePt t="71749" x="4908550" y="3943350"/>
          <p14:tracePt t="71766" x="4914900" y="3949700"/>
          <p14:tracePt t="71817" x="4914900" y="3956050"/>
          <p14:tracePt t="71826" x="4914900" y="3962400"/>
          <p14:tracePt t="71834" x="4914900" y="3968750"/>
          <p14:tracePt t="71850" x="4927600" y="3994150"/>
          <p14:tracePt t="71866" x="4933950" y="4019550"/>
          <p14:tracePt t="71882" x="4933950" y="4038600"/>
          <p14:tracePt t="71899" x="4933950" y="4051300"/>
          <p14:tracePt t="71916" x="4933950" y="4070350"/>
          <p14:tracePt t="71932" x="4933950" y="4095750"/>
          <p14:tracePt t="71949" x="4908550" y="4114800"/>
          <p14:tracePt t="71966" x="4883150" y="4133850"/>
          <p14:tracePt t="71982" x="4851400" y="4159250"/>
          <p14:tracePt t="71999" x="4819650" y="4184650"/>
          <p14:tracePt t="72015" x="4756150" y="4222750"/>
          <p14:tracePt t="72032" x="4692650" y="4248150"/>
          <p14:tracePt t="72050" x="4622800" y="4267200"/>
          <p14:tracePt t="72066" x="4591050" y="4273550"/>
          <p14:tracePt t="72082" x="4552950" y="4273550"/>
          <p14:tracePt t="72099" x="4527550" y="4273550"/>
          <p14:tracePt t="72115" x="4489450" y="4273550"/>
          <p14:tracePt t="72132" x="4445000" y="4273550"/>
          <p14:tracePt t="72149" x="4425950" y="4273550"/>
          <p14:tracePt t="72165" x="4413250" y="4273550"/>
          <p14:tracePt t="72182" x="4406900" y="4273550"/>
          <p14:tracePt t="72199" x="4400550" y="4273550"/>
          <p14:tracePt t="72233" x="4394200" y="4267200"/>
          <p14:tracePt t="72249" x="4381500" y="4260850"/>
          <p14:tracePt t="72265" x="4375150" y="4260850"/>
          <p14:tracePt t="72282" x="4375150" y="4254500"/>
          <p14:tracePt t="72299" x="4375150" y="4248150"/>
          <p14:tracePt t="72315" x="4368800" y="4241800"/>
          <p14:tracePt t="72349" x="4368800" y="4235450"/>
          <p14:tracePt t="72365" x="4368800" y="4229100"/>
          <p14:tracePt t="72382" x="4368800" y="4222750"/>
          <p14:tracePt t="72937" x="4368800" y="4229100"/>
          <p14:tracePt t="72945" x="4368800" y="4241800"/>
          <p14:tracePt t="72953" x="4381500" y="4248150"/>
          <p14:tracePt t="72965" x="4394200" y="4260850"/>
          <p14:tracePt t="72982" x="4400550" y="4260850"/>
          <p14:tracePt t="72998" x="4413250" y="4267200"/>
          <p14:tracePt t="73015" x="4413250" y="4273550"/>
          <p14:tracePt t="73032" x="4419600" y="4279900"/>
          <p14:tracePt t="73394" x="4425950" y="4286250"/>
          <p14:tracePt t="73410" x="4425950" y="4298950"/>
          <p14:tracePt t="73426" x="4425950" y="4305300"/>
          <p14:tracePt t="74042" x="4425950" y="4298950"/>
          <p14:tracePt t="74186" x="4425950" y="4286250"/>
          <p14:tracePt t="74314" x="4425950" y="4279900"/>
          <p14:tracePt t="74898" x="4419600" y="4279900"/>
          <p14:tracePt t="74915" x="4413250" y="4279900"/>
          <p14:tracePt t="74922" x="4400550" y="4279900"/>
          <p14:tracePt t="74932" x="4400550" y="4286250"/>
          <p14:tracePt t="74948" x="4387850" y="4286250"/>
          <p14:tracePt t="75050" x="4381500" y="4292600"/>
          <p14:tracePt t="75058" x="4368800" y="4292600"/>
          <p14:tracePt t="75066" x="4349750" y="4305300"/>
          <p14:tracePt t="75081" x="4337050" y="4318000"/>
          <p14:tracePt t="75098" x="4305300" y="4337050"/>
          <p14:tracePt t="75115" x="4286250" y="4356100"/>
          <p14:tracePt t="75131" x="4279900" y="4362450"/>
          <p14:tracePt t="75148" x="4260850" y="4381500"/>
          <p14:tracePt t="75164" x="4235450" y="4387850"/>
          <p14:tracePt t="75181" x="4222750" y="4400550"/>
          <p14:tracePt t="75214" x="4222750" y="4406900"/>
          <p14:tracePt t="75250" x="4210050" y="4406900"/>
          <p14:tracePt t="75258" x="4197350" y="4413250"/>
          <p14:tracePt t="75266" x="4197350" y="4419600"/>
          <p14:tracePt t="75281" x="4184650" y="4432300"/>
          <p14:tracePt t="75298" x="4152900" y="4470400"/>
          <p14:tracePt t="75314" x="4127500" y="4502150"/>
          <p14:tracePt t="75331" x="4095750" y="4527550"/>
          <p14:tracePt t="75348" x="4076700" y="4559300"/>
          <p14:tracePt t="75364" x="4032250" y="4597400"/>
          <p14:tracePt t="75381" x="3975100" y="4622800"/>
          <p14:tracePt t="75398" x="3956050" y="4635500"/>
          <p14:tracePt t="75414" x="3956050" y="4641850"/>
          <p14:tracePt t="75443" x="3949700" y="4641850"/>
          <p14:tracePt t="75451" x="3943350" y="4648200"/>
          <p14:tracePt t="75464" x="3930650" y="4654550"/>
          <p14:tracePt t="75481" x="3873500" y="4686300"/>
          <p14:tracePt t="75498" x="3822700" y="4724400"/>
          <p14:tracePt t="75515" x="3746500" y="4768850"/>
          <p14:tracePt t="75531" x="3733800" y="4781550"/>
          <p14:tracePt t="75548" x="3695700" y="4806950"/>
          <p14:tracePt t="75564" x="3657600" y="4826000"/>
          <p14:tracePt t="75581" x="3657600" y="4832350"/>
          <p14:tracePt t="75675" x="3651250" y="4832350"/>
          <p14:tracePt t="75683" x="3651250" y="4838700"/>
          <p14:tracePt t="75691" x="3651250" y="4845050"/>
          <p14:tracePt t="75700" x="3651250" y="4851400"/>
          <p14:tracePt t="75715" x="3651250" y="4864100"/>
          <p14:tracePt t="75731" x="3651250" y="4870450"/>
          <p14:tracePt t="75891" x="3657600" y="4870450"/>
          <p14:tracePt t="75900" x="3676650" y="4870450"/>
          <p14:tracePt t="75907" x="3683000" y="4870450"/>
          <p14:tracePt t="75923" x="3695700" y="4870450"/>
          <p14:tracePt t="75948" x="3702050" y="4870450"/>
          <p14:tracePt t="75955" x="3714750" y="4870450"/>
          <p14:tracePt t="75979" x="3721100" y="4870450"/>
          <p14:tracePt t="75987" x="3727450" y="4876800"/>
          <p14:tracePt t="76003" x="3733800" y="4876800"/>
          <p14:tracePt t="76014" x="3740150" y="4883150"/>
          <p14:tracePt t="76031" x="3746500" y="4883150"/>
          <p14:tracePt t="76047" x="3771900" y="4895850"/>
          <p14:tracePt t="76064" x="3797300" y="4902200"/>
          <p14:tracePt t="76081" x="3822700" y="4933950"/>
          <p14:tracePt t="76098" x="3841750" y="4972050"/>
          <p14:tracePt t="76114" x="3860800" y="4991100"/>
          <p14:tracePt t="76131" x="3879850" y="5003800"/>
          <p14:tracePt t="76148" x="3892550" y="5022850"/>
          <p14:tracePt t="76165" x="3898900" y="5029200"/>
          <p14:tracePt t="76181" x="3905250" y="5035550"/>
          <p14:tracePt t="76198" x="3905250" y="5041900"/>
          <p14:tracePt t="76214" x="3905250" y="5054600"/>
          <p14:tracePt t="76231" x="3905250" y="5067300"/>
          <p14:tracePt t="76248" x="3905250" y="5092700"/>
          <p14:tracePt t="76264" x="3905250" y="5111750"/>
          <p14:tracePt t="76281" x="3905250" y="5137150"/>
          <p14:tracePt t="76298" x="3898900" y="5149850"/>
          <p14:tracePt t="76315" x="3898900" y="5162550"/>
          <p14:tracePt t="76331" x="3873500" y="5187950"/>
          <p14:tracePt t="76348" x="3854450" y="5200650"/>
          <p14:tracePt t="76364" x="3848100" y="5207000"/>
          <p14:tracePt t="76381" x="3841750" y="5226050"/>
          <p14:tracePt t="76397" x="3822700" y="5232400"/>
          <p14:tracePt t="76414" x="3803650" y="5245100"/>
          <p14:tracePt t="76431" x="3759200" y="5264150"/>
          <p14:tracePt t="76447" x="3708400" y="5283200"/>
          <p14:tracePt t="76464" x="3651250" y="5295900"/>
          <p14:tracePt t="76481" x="3600450" y="5314950"/>
          <p14:tracePt t="76497" x="3562350" y="5321300"/>
          <p14:tracePt t="76514" x="3524250" y="5334000"/>
          <p14:tracePt t="76531" x="3422650" y="5340350"/>
          <p14:tracePt t="76547" x="3365500" y="5340350"/>
          <p14:tracePt t="76564" x="3314700" y="5340350"/>
          <p14:tracePt t="76581" x="3270250" y="5340350"/>
          <p14:tracePt t="76597" x="3225800" y="5340350"/>
          <p14:tracePt t="76614" x="3187700" y="5340350"/>
          <p14:tracePt t="76631" x="3162300" y="5321300"/>
          <p14:tracePt t="76647" x="3111500" y="5314950"/>
          <p14:tracePt t="76664" x="3079750" y="5289550"/>
          <p14:tracePt t="76681" x="3060700" y="5276850"/>
          <p14:tracePt t="76697" x="3041650" y="5251450"/>
          <p14:tracePt t="76714" x="3016250" y="5232400"/>
          <p14:tracePt t="76731" x="3003550" y="5207000"/>
          <p14:tracePt t="76748" x="3003550" y="5194300"/>
          <p14:tracePt t="76764" x="2997200" y="5175250"/>
          <p14:tracePt t="76780" x="2997200" y="5143500"/>
          <p14:tracePt t="76797" x="2997200" y="5105400"/>
          <p14:tracePt t="76814" x="2997200" y="5060950"/>
          <p14:tracePt t="76831" x="3009900" y="4997450"/>
          <p14:tracePt t="76847" x="3054350" y="4953000"/>
          <p14:tracePt t="76864" x="3086100" y="4908550"/>
          <p14:tracePt t="76880" x="3111500" y="4883150"/>
          <p14:tracePt t="76897" x="3155950" y="4851400"/>
          <p14:tracePt t="76914" x="3181350" y="4838700"/>
          <p14:tracePt t="76917" x="3194050" y="4832350"/>
          <p14:tracePt t="76931" x="3232150" y="4813300"/>
          <p14:tracePt t="76947" x="3263900" y="4800600"/>
          <p14:tracePt t="76964" x="3282950" y="4800600"/>
          <p14:tracePt t="76980" x="3302000" y="4794250"/>
          <p14:tracePt t="76997" x="3314700" y="4794250"/>
          <p14:tracePt t="77014" x="3352800" y="4781550"/>
          <p14:tracePt t="77030" x="3397250" y="4775200"/>
          <p14:tracePt t="77047" x="3441700" y="4762500"/>
          <p14:tracePt t="77064" x="3479800" y="4762500"/>
          <p14:tracePt t="77081" x="3530600" y="4762500"/>
          <p14:tracePt t="77097" x="3562350" y="4762500"/>
          <p14:tracePt t="77114" x="3606800" y="4762500"/>
          <p14:tracePt t="77131" x="3638550" y="4762500"/>
          <p14:tracePt t="77148" x="3683000" y="4762500"/>
          <p14:tracePt t="77164" x="3708400" y="4768850"/>
          <p14:tracePt t="77180" x="3740150" y="4775200"/>
          <p14:tracePt t="77198" x="3759200" y="4781550"/>
          <p14:tracePt t="77214" x="3784600" y="4794250"/>
          <p14:tracePt t="77230" x="3816350" y="4806950"/>
          <p14:tracePt t="77247" x="3835400" y="4806950"/>
          <p14:tracePt t="77264" x="3848100" y="4806950"/>
          <p14:tracePt t="77280" x="3873500" y="4819650"/>
          <p14:tracePt t="77297" x="3898900" y="4838700"/>
          <p14:tracePt t="77314" x="3937000" y="4857750"/>
          <p14:tracePt t="77330" x="3956050" y="4870450"/>
          <p14:tracePt t="77347" x="3968750" y="4889500"/>
          <p14:tracePt t="77364" x="3981450" y="4921250"/>
          <p14:tracePt t="77380" x="3994150" y="4946650"/>
          <p14:tracePt t="77397" x="4013200" y="4984750"/>
          <p14:tracePt t="77414" x="4025900" y="5003800"/>
          <p14:tracePt t="77430" x="4025900" y="5022850"/>
          <p14:tracePt t="77447" x="4025900" y="5041900"/>
          <p14:tracePt t="77464" x="4025900" y="5060950"/>
          <p14:tracePt t="77480" x="4025900" y="5099050"/>
          <p14:tracePt t="77497" x="4000500" y="5137150"/>
          <p14:tracePt t="77514" x="3943350" y="5175250"/>
          <p14:tracePt t="77531" x="3898900" y="5213350"/>
          <p14:tracePt t="77547" x="3848100" y="5245100"/>
          <p14:tracePt t="77564" x="3765550" y="5276850"/>
          <p14:tracePt t="77581" x="3759200" y="5276850"/>
          <p14:tracePt t="77597" x="3752850" y="5276850"/>
          <p14:tracePt t="77614" x="3708400" y="5289550"/>
          <p14:tracePt t="77630" x="3657600" y="5289550"/>
          <p14:tracePt t="77647" x="3613150" y="5289550"/>
          <p14:tracePt t="77664" x="3581400" y="5289550"/>
          <p14:tracePt t="77680" x="3575050" y="5289550"/>
          <p14:tracePt t="77697" x="3568700" y="5289550"/>
          <p14:tracePt t="77714" x="3562350" y="5289550"/>
          <p14:tracePt t="78020" x="3562350" y="5295900"/>
          <p14:tracePt t="78028" x="3562350" y="5302250"/>
          <p14:tracePt t="78036" x="3562350" y="5308600"/>
          <p14:tracePt t="78524" x="3549650" y="5308600"/>
          <p14:tracePt t="78532" x="3536950" y="5308600"/>
          <p14:tracePt t="78541" x="3524250" y="5308600"/>
          <p14:tracePt t="78549" x="3505200" y="5308600"/>
          <p14:tracePt t="78563" x="3479800" y="5308600"/>
          <p14:tracePt t="78580" x="3429000" y="5308600"/>
          <p14:tracePt t="78597" x="3390900" y="5308600"/>
          <p14:tracePt t="78613" x="3371850" y="5308600"/>
          <p14:tracePt t="78630" x="3352800" y="5308600"/>
          <p14:tracePt t="78876" x="3346450" y="5308600"/>
          <p14:tracePt t="79044" x="3340100" y="5308600"/>
          <p14:tracePt t="79060" x="3327400" y="5308600"/>
          <p14:tracePt t="79068" x="3321050" y="5308600"/>
          <p14:tracePt t="79164" x="3314700" y="5308600"/>
          <p14:tracePt t="79309" x="3308350" y="5308600"/>
          <p14:tracePt t="79380" x="3302000" y="5308600"/>
          <p14:tracePt t="79397" x="3295650" y="5321300"/>
          <p14:tracePt t="79413" x="3289300" y="5334000"/>
          <p14:tracePt t="79420" x="3289300" y="5340350"/>
          <p14:tracePt t="79430" x="3282950" y="5346700"/>
          <p14:tracePt t="79446" x="3282950" y="5365750"/>
          <p14:tracePt t="79463" x="3282950" y="5384800"/>
          <p14:tracePt t="80301" x="3282950" y="5391150"/>
          <p14:tracePt t="80309" x="3276600" y="5410200"/>
          <p14:tracePt t="80317" x="3276600" y="5416550"/>
          <p14:tracePt t="80329" x="3270250" y="5422900"/>
          <p14:tracePt t="80346" x="3263900" y="5454650"/>
          <p14:tracePt t="80363" x="3257550" y="5492750"/>
          <p14:tracePt t="80379" x="3244850" y="5530850"/>
          <p14:tracePt t="80396" x="3238500" y="5562600"/>
          <p14:tracePt t="80413" x="3225800" y="5626100"/>
          <p14:tracePt t="80430" x="3213100" y="5670550"/>
          <p14:tracePt t="80446" x="3206750" y="5740400"/>
          <p14:tracePt t="80463" x="3187700" y="5810250"/>
          <p14:tracePt t="80479" x="3168650" y="5861050"/>
          <p14:tracePt t="80496" x="3162300" y="5880100"/>
          <p14:tracePt t="80513" x="3162300" y="5905500"/>
          <p14:tracePt t="80529" x="3162300" y="5911850"/>
          <p14:tracePt t="80546" x="3162300" y="5924550"/>
          <p14:tracePt t="80563" x="3162300" y="5930900"/>
          <p14:tracePt t="80579" x="3162300" y="5937250"/>
          <p14:tracePt t="80598" x="3162300" y="5943600"/>
          <p14:tracePt t="80614" x="3162300" y="5956300"/>
          <p14:tracePt t="80629" x="3168650" y="5981700"/>
          <p14:tracePt t="80646" x="3181350" y="6007100"/>
          <p14:tracePt t="80663" x="3187700" y="6026150"/>
          <p14:tracePt t="80679" x="3194050" y="6038850"/>
          <p14:tracePt t="80696" x="3200400" y="6045200"/>
          <p14:tracePt t="80901" x="3200400" y="6051550"/>
          <p14:tracePt t="80909" x="3200400" y="6057900"/>
          <p14:tracePt t="80917" x="3206750" y="6070600"/>
          <p14:tracePt t="80941" x="3206750" y="6076950"/>
          <p14:tracePt t="80957" x="3213100" y="6076950"/>
          <p14:tracePt t="81005" x="3213100" y="6083300"/>
          <p14:tracePt t="81149" x="3213100" y="6089650"/>
          <p14:tracePt t="81158" x="3213100" y="6096000"/>
          <p14:tracePt t="81197" x="3213100" y="6102350"/>
          <p14:tracePt t="81205" x="3213100" y="6108700"/>
          <p14:tracePt t="81221" x="3213100" y="6121400"/>
          <p14:tracePt t="81231" x="3213100" y="6134100"/>
          <p14:tracePt t="81246" x="3219450" y="6153150"/>
          <p14:tracePt t="81262" x="3219450" y="6159500"/>
          <p14:tracePt t="81279" x="3225800" y="6165850"/>
          <p14:tracePt t="81373" x="3232150" y="6165850"/>
          <p14:tracePt t="81381" x="3238500" y="6165850"/>
          <p14:tracePt t="81389" x="3257550" y="6165850"/>
          <p14:tracePt t="81398" x="3276600" y="6165850"/>
          <p14:tracePt t="81413" x="3308350" y="6146800"/>
          <p14:tracePt t="81430" x="3454400" y="6083300"/>
          <p14:tracePt t="81446" x="3511550" y="6070600"/>
          <p14:tracePt t="81463" x="3524250" y="6070600"/>
          <p14:tracePt t="81479" x="3530600" y="6070600"/>
          <p14:tracePt t="81517" x="3536950" y="6070600"/>
          <p14:tracePt t="81541" x="3543300" y="6070600"/>
          <p14:tracePt t="81550" x="3549650" y="6070600"/>
          <p14:tracePt t="81562" x="3556000" y="6070600"/>
          <p14:tracePt t="81579" x="3568700" y="6070600"/>
          <p14:tracePt t="81596" x="3581400" y="6070600"/>
          <p14:tracePt t="81612" x="3587750" y="6070600"/>
          <p14:tracePt t="81629" x="3600450" y="6070600"/>
          <p14:tracePt t="81926" x="3600450" y="6076950"/>
          <p14:tracePt t="81942" x="3600450" y="6083300"/>
          <p14:tracePt t="81950" x="3600450" y="6089650"/>
          <p14:tracePt t="81966" x="3600450" y="6096000"/>
          <p14:tracePt t="81979" x="3600450" y="6102350"/>
          <p14:tracePt t="81995" x="3600450" y="6115050"/>
          <p14:tracePt t="82012" x="3600450" y="6121400"/>
          <p14:tracePt t="82150" x="3594100" y="6121400"/>
          <p14:tracePt t="82159" x="3587750" y="6134100"/>
          <p14:tracePt t="82166" x="3575050" y="6146800"/>
          <p14:tracePt t="82179" x="3556000" y="6153150"/>
          <p14:tracePt t="82196" x="3517900" y="6159500"/>
          <p14:tracePt t="82212" x="3505200" y="6165850"/>
          <p14:tracePt t="82229" x="3498850" y="6165850"/>
          <p14:tracePt t="82246" x="3486150" y="6165850"/>
          <p14:tracePt t="82263" x="3473450" y="6172200"/>
          <p14:tracePt t="82279" x="3441700" y="6172200"/>
          <p14:tracePt t="82295" x="3416300" y="6191250"/>
          <p14:tracePt t="82312" x="3397250" y="6191250"/>
          <p14:tracePt t="82329" x="3390900" y="6191250"/>
          <p14:tracePt t="82345" x="3378200" y="6191250"/>
          <p14:tracePt t="82362" x="3359150" y="6191250"/>
          <p14:tracePt t="82379" x="3333750" y="6191250"/>
          <p14:tracePt t="82395" x="3327400" y="6197600"/>
          <p14:tracePt t="82412" x="3314700" y="6203950"/>
          <p14:tracePt t="82414" x="3302000" y="6203950"/>
          <p14:tracePt t="82429" x="3295650" y="6203950"/>
          <p14:tracePt t="82446" x="3276600" y="6210300"/>
          <p14:tracePt t="82463" x="3263900" y="6210300"/>
          <p14:tracePt t="82479" x="3251200" y="6210300"/>
          <p14:tracePt t="82495" x="3232150" y="6216650"/>
          <p14:tracePt t="82512" x="3225800" y="6223000"/>
          <p14:tracePt t="82529" x="3206750" y="6229350"/>
          <p14:tracePt t="82545" x="3168650" y="6235700"/>
          <p14:tracePt t="82562" x="3136900" y="6248400"/>
          <p14:tracePt t="82579" x="3111500" y="6248400"/>
          <p14:tracePt t="82595" x="3073400" y="6254750"/>
          <p14:tracePt t="82612" x="3041650" y="6254750"/>
          <p14:tracePt t="82629" x="3003550" y="6254750"/>
          <p14:tracePt t="82645" x="2990850" y="6254750"/>
          <p14:tracePt t="82663" x="2971800" y="6254750"/>
          <p14:tracePt t="82679" x="2965450" y="6254750"/>
          <p14:tracePt t="82712" x="2952750" y="6248400"/>
          <p14:tracePt t="82728" x="2946400" y="6223000"/>
          <p14:tracePt t="82745" x="2927350" y="6178550"/>
          <p14:tracePt t="82762" x="2908300" y="6134100"/>
          <p14:tracePt t="82779" x="2895600" y="6089650"/>
          <p14:tracePt t="82795" x="2876550" y="6051550"/>
          <p14:tracePt t="82812" x="2870200" y="6032500"/>
          <p14:tracePt t="82828" x="2870200" y="6019800"/>
          <p14:tracePt t="82845" x="2870200" y="6013450"/>
          <p14:tracePt t="82862" x="2870200" y="6000750"/>
          <p14:tracePt t="82879" x="2870200" y="5981700"/>
          <p14:tracePt t="82895" x="2870200" y="5962650"/>
          <p14:tracePt t="82912" x="2914650" y="5937250"/>
          <p14:tracePt t="82929" x="2978150" y="5905500"/>
          <p14:tracePt t="82945" x="3041650" y="5880100"/>
          <p14:tracePt t="82962" x="3111500" y="5848350"/>
          <p14:tracePt t="82978" x="3194050" y="5816600"/>
          <p14:tracePt t="82995" x="3251200" y="5797550"/>
          <p14:tracePt t="83012" x="3289300" y="5791200"/>
          <p14:tracePt t="83029" x="3314700" y="5791200"/>
          <p14:tracePt t="83045" x="3346450" y="5791200"/>
          <p14:tracePt t="83062" x="3416300" y="5791200"/>
          <p14:tracePt t="83079" x="3486150" y="5816600"/>
          <p14:tracePt t="83095" x="3543300" y="5835650"/>
          <p14:tracePt t="83112" x="3613150" y="5854700"/>
          <p14:tracePt t="83128" x="3683000" y="5873750"/>
          <p14:tracePt t="83145" x="3740150" y="5905500"/>
          <p14:tracePt t="83162" x="3759200" y="5905500"/>
          <p14:tracePt t="83178" x="3778250" y="5911850"/>
          <p14:tracePt t="83195" x="3797300" y="5918200"/>
          <p14:tracePt t="83212" x="3816350" y="5918200"/>
          <p14:tracePt t="83229" x="3835400" y="5930900"/>
          <p14:tracePt t="83245" x="3867150" y="5943600"/>
          <p14:tracePt t="83262" x="3924300" y="5981700"/>
          <p14:tracePt t="83279" x="3949700" y="6013450"/>
          <p14:tracePt t="83295" x="3968750" y="6026150"/>
          <p14:tracePt t="83312" x="3981450" y="6045200"/>
          <p14:tracePt t="83328" x="3987800" y="6045200"/>
          <p14:tracePt t="83345" x="3994150" y="6064250"/>
          <p14:tracePt t="83362" x="3994150" y="6089650"/>
          <p14:tracePt t="83378" x="3994150" y="6115050"/>
          <p14:tracePt t="83395" x="3968750" y="6159500"/>
          <p14:tracePt t="83412" x="3943350" y="6191250"/>
          <p14:tracePt t="83414" x="3930650" y="6210300"/>
          <p14:tracePt t="83429" x="3917950" y="6216650"/>
          <p14:tracePt t="83445" x="3886200" y="6229350"/>
          <p14:tracePt t="83462" x="3860800" y="6248400"/>
          <p14:tracePt t="83479" x="3829050" y="6267450"/>
          <p14:tracePt t="83495" x="3797300" y="6273800"/>
          <p14:tracePt t="83512" x="3771900" y="6292850"/>
          <p14:tracePt t="83528" x="3746500" y="6292850"/>
          <p14:tracePt t="83545" x="3714750" y="6299200"/>
          <p14:tracePt t="83562" x="3651250" y="6299200"/>
          <p14:tracePt t="83578" x="3594100" y="6305550"/>
          <p14:tracePt t="83595" x="3530600" y="6311900"/>
          <p14:tracePt t="83612" x="3429000" y="6318250"/>
          <p14:tracePt t="83628" x="3333750" y="6330950"/>
          <p14:tracePt t="83645" x="3238500" y="6330950"/>
          <p14:tracePt t="83662" x="3136900" y="6330950"/>
          <p14:tracePt t="83679" x="3009900" y="6330950"/>
          <p14:tracePt t="83695" x="2946400" y="6330950"/>
          <p14:tracePt t="83712" x="2921000" y="6330950"/>
          <p14:tracePt t="83728" x="2901950" y="6330950"/>
          <p14:tracePt t="83745" x="2876550" y="6318250"/>
          <p14:tracePt t="83762" x="2838450" y="6286500"/>
          <p14:tracePt t="83778" x="2794000" y="6261100"/>
          <p14:tracePt t="83795" x="2762250" y="6242050"/>
          <p14:tracePt t="83811" x="2743200" y="6229350"/>
          <p14:tracePt t="83828" x="2736850" y="6223000"/>
          <p14:tracePt t="83861" x="2736850" y="6216650"/>
          <p14:tracePt t="83878" x="2736850" y="6203950"/>
          <p14:tracePt t="83895" x="2749550" y="6165850"/>
          <p14:tracePt t="83912" x="2781300" y="6153150"/>
          <p14:tracePt t="83928" x="2825750" y="6102350"/>
          <p14:tracePt t="83945" x="2863850" y="6064250"/>
          <p14:tracePt t="83962" x="2921000" y="6019800"/>
          <p14:tracePt t="83978" x="2984500" y="5981700"/>
          <p14:tracePt t="83995" x="3022600" y="5969000"/>
          <p14:tracePt t="84011" x="3048000" y="5962650"/>
          <p14:tracePt t="84028" x="3073400" y="5962650"/>
          <p14:tracePt t="84045" x="3105150" y="5962650"/>
          <p14:tracePt t="84061" x="3149600" y="5962650"/>
          <p14:tracePt t="84078" x="3194050" y="5962650"/>
          <p14:tracePt t="84095" x="3270250" y="6007100"/>
          <p14:tracePt t="84112" x="3340100" y="6045200"/>
          <p14:tracePt t="84128" x="3371850" y="6070600"/>
          <p14:tracePt t="84145" x="3378200" y="6083300"/>
          <p14:tracePt t="84161" x="3390900" y="6115050"/>
          <p14:tracePt t="84178" x="3397250" y="6134100"/>
          <p14:tracePt t="84195" x="3397250" y="6165850"/>
          <p14:tracePt t="84211" x="3365500" y="6223000"/>
          <p14:tracePt t="84228" x="3302000" y="6254750"/>
          <p14:tracePt t="84245" x="3232150" y="6280150"/>
          <p14:tracePt t="84261" x="3155950" y="6280150"/>
          <p14:tracePt t="84278" x="3054350" y="6280150"/>
          <p14:tracePt t="84295" x="2857500" y="6280150"/>
          <p14:tracePt t="84312" x="2755900" y="6280150"/>
          <p14:tracePt t="84328" x="2647950" y="6280150"/>
          <p14:tracePt t="84345" x="2571750" y="6280150"/>
          <p14:tracePt t="84362" x="2527300" y="6280150"/>
          <p14:tracePt t="84378" x="2501900" y="6280150"/>
          <p14:tracePt t="84395" x="2495550" y="6280150"/>
          <p14:tracePt t="84411" x="2470150" y="6280150"/>
          <p14:tracePt t="84428" x="2444750" y="6280150"/>
          <p14:tracePt t="84445" x="2387600" y="6273800"/>
          <p14:tracePt t="84461" x="2324100" y="6273800"/>
          <p14:tracePt t="84478" x="2216150" y="6273800"/>
          <p14:tracePt t="84495" x="2095500" y="6273800"/>
          <p14:tracePt t="84512" x="2012950" y="6273800"/>
          <p14:tracePt t="84528" x="1955800" y="6273800"/>
          <p14:tracePt t="84545" x="1905000" y="6280150"/>
          <p14:tracePt t="84561" x="1854200" y="6280150"/>
          <p14:tracePt t="84578" x="1797050" y="6280150"/>
          <p14:tracePt t="84595" x="1708150" y="6280150"/>
          <p14:tracePt t="84611" x="1593850" y="6280150"/>
          <p14:tracePt t="84628" x="1498600" y="6280150"/>
          <p14:tracePt t="84645" x="1409700" y="6280150"/>
          <p14:tracePt t="84661" x="1314450" y="6280150"/>
          <p14:tracePt t="84678" x="1244600" y="6286500"/>
          <p14:tracePt t="84695" x="1206500" y="6286500"/>
          <p14:tracePt t="84711" x="1130300" y="6286500"/>
          <p14:tracePt t="84728" x="1016000" y="6286500"/>
          <p14:tracePt t="84744" x="895350" y="6286500"/>
          <p14:tracePt t="84761" x="819150" y="6311900"/>
          <p14:tracePt t="84778" x="781050" y="6318250"/>
          <p14:tracePt t="84887" x="781050" y="6324600"/>
          <p14:tracePt t="85063" x="781050" y="6318250"/>
          <p14:tracePt t="85071" x="774700" y="6318250"/>
          <p14:tracePt t="85080" x="762000" y="6311900"/>
          <p14:tracePt t="85096" x="755650" y="6305550"/>
          <p14:tracePt t="85111" x="742950" y="6305550"/>
          <p14:tracePt t="85128" x="717550" y="6305550"/>
          <p14:tracePt t="85144" x="685800" y="6299200"/>
          <p14:tracePt t="85161" x="654050" y="6286500"/>
          <p14:tracePt t="85178" x="628650" y="6280150"/>
          <p14:tracePt t="85194" x="615950" y="6280150"/>
          <p14:tracePt t="85239" x="603250" y="6280150"/>
          <p14:tracePt t="85247" x="596900" y="6280150"/>
          <p14:tracePt t="85261" x="590550" y="6280150"/>
          <p14:tracePt t="85278" x="571500" y="6273800"/>
          <p14:tracePt t="85295" x="527050" y="6261100"/>
          <p14:tracePt t="85311" x="476250" y="6248400"/>
          <p14:tracePt t="85328" x="450850" y="6235700"/>
          <p14:tracePt t="85345" x="431800" y="6223000"/>
          <p14:tracePt t="85361" x="425450" y="6216650"/>
          <p14:tracePt t="85378" x="412750" y="6203950"/>
          <p14:tracePt t="85394" x="406400" y="6191250"/>
          <p14:tracePt t="85411" x="406400" y="6172200"/>
          <p14:tracePt t="85428" x="400050" y="6146800"/>
          <p14:tracePt t="85444" x="400050" y="6134100"/>
          <p14:tracePt t="85461" x="400050" y="6121400"/>
          <p14:tracePt t="85478" x="412750" y="6096000"/>
          <p14:tracePt t="85494" x="438150" y="6083300"/>
          <p14:tracePt t="85511" x="469900" y="6064250"/>
          <p14:tracePt t="85528" x="488950" y="6045200"/>
          <p14:tracePt t="85544" x="508000" y="6026150"/>
          <p14:tracePt t="85561" x="527050" y="6013450"/>
          <p14:tracePt t="85578" x="546100" y="6007100"/>
          <p14:tracePt t="85594" x="558800" y="5994400"/>
          <p14:tracePt t="85611" x="590550" y="5975350"/>
          <p14:tracePt t="85628" x="622300" y="5969000"/>
          <p14:tracePt t="85644" x="660400" y="5956300"/>
          <p14:tracePt t="85661" x="704850" y="5949950"/>
          <p14:tracePt t="85678" x="762000" y="5949950"/>
          <p14:tracePt t="85694" x="812800" y="5949950"/>
          <p14:tracePt t="85711" x="869950" y="5949950"/>
          <p14:tracePt t="85728" x="952500" y="5949950"/>
          <p14:tracePt t="85744" x="1009650" y="5949950"/>
          <p14:tracePt t="85761" x="1047750" y="5949950"/>
          <p14:tracePt t="85777" x="1085850" y="5949950"/>
          <p14:tracePt t="85794" x="1143000" y="5949950"/>
          <p14:tracePt t="85811" x="1200150" y="5949950"/>
          <p14:tracePt t="85827" x="1238250" y="5949950"/>
          <p14:tracePt t="85844" x="1276350" y="5949950"/>
          <p14:tracePt t="85861" x="1295400" y="5949950"/>
          <p14:tracePt t="85878" x="1327150" y="5956300"/>
          <p14:tracePt t="85894" x="1365250" y="5962650"/>
          <p14:tracePt t="85911" x="1416050" y="5981700"/>
          <p14:tracePt t="85913" x="1441450" y="5994400"/>
          <p14:tracePt t="85928" x="1485900" y="6000750"/>
          <p14:tracePt t="85944" x="1504950" y="6000750"/>
          <p14:tracePt t="85961" x="1543050" y="6013450"/>
          <p14:tracePt t="85977" x="1568450" y="6019800"/>
          <p14:tracePt t="85994" x="1593850" y="6032500"/>
          <p14:tracePt t="86011" x="1619250" y="6045200"/>
          <p14:tracePt t="86027" x="1651000" y="6057900"/>
          <p14:tracePt t="86044" x="1682750" y="6089650"/>
          <p14:tracePt t="86061" x="1701800" y="6108700"/>
          <p14:tracePt t="86077" x="1727200" y="6140450"/>
          <p14:tracePt t="86094" x="1746250" y="6165850"/>
          <p14:tracePt t="86111" x="1752600" y="6184900"/>
          <p14:tracePt t="86128" x="1765300" y="6229350"/>
          <p14:tracePt t="86144" x="1765300" y="6267450"/>
          <p14:tracePt t="86161" x="1765300" y="6305550"/>
          <p14:tracePt t="86177" x="1765300" y="6330950"/>
          <p14:tracePt t="86194" x="1746250" y="6356350"/>
          <p14:tracePt t="86211" x="1714500" y="6369050"/>
          <p14:tracePt t="86227" x="1689100" y="6381750"/>
          <p14:tracePt t="86244" x="1625600" y="6400800"/>
          <p14:tracePt t="86261" x="1555750" y="6426200"/>
          <p14:tracePt t="86278" x="1466850" y="6451600"/>
          <p14:tracePt t="86294" x="1390650" y="6464300"/>
          <p14:tracePt t="86311" x="1320800" y="6470650"/>
          <p14:tracePt t="86328" x="1270000" y="6483350"/>
          <p14:tracePt t="86344" x="1225550" y="6489700"/>
          <p14:tracePt t="86361" x="1162050" y="6508750"/>
          <p14:tracePt t="86377" x="1060450" y="6521450"/>
          <p14:tracePt t="86394" x="946150" y="6521450"/>
          <p14:tracePt t="86411" x="806450" y="6521450"/>
          <p14:tracePt t="86427" x="730250" y="6521450"/>
          <p14:tracePt t="86444" x="666750" y="6502400"/>
          <p14:tracePt t="86461" x="615950" y="6477000"/>
          <p14:tracePt t="86477" x="584200" y="6457950"/>
          <p14:tracePt t="86494" x="565150" y="6438900"/>
          <p14:tracePt t="86511" x="527050" y="6413500"/>
          <p14:tracePt t="86528" x="476250" y="6381750"/>
          <p14:tracePt t="86544" x="438150" y="6350000"/>
          <p14:tracePt t="86561" x="400050" y="6311900"/>
          <p14:tracePt t="86577" x="355600" y="6280150"/>
          <p14:tracePt t="86594" x="323850" y="6254750"/>
          <p14:tracePt t="86611" x="304800" y="6216650"/>
          <p14:tracePt t="86627" x="273050" y="6178550"/>
          <p14:tracePt t="86644" x="254000" y="6140450"/>
          <p14:tracePt t="86661" x="254000" y="6121400"/>
          <p14:tracePt t="86677" x="254000" y="6108700"/>
          <p14:tracePt t="86694" x="254000" y="6102350"/>
          <p14:tracePt t="86711" x="254000" y="6089650"/>
          <p14:tracePt t="86728" x="266700" y="6064250"/>
          <p14:tracePt t="86744" x="298450" y="6032500"/>
          <p14:tracePt t="86761" x="323850" y="6013450"/>
          <p14:tracePt t="86777" x="336550" y="5994400"/>
          <p14:tracePt t="86794" x="368300" y="5981700"/>
          <p14:tracePt t="86810" x="419100" y="5949950"/>
          <p14:tracePt t="86827" x="501650" y="5924550"/>
          <p14:tracePt t="86844" x="584200" y="5892800"/>
          <p14:tracePt t="86861" x="654050" y="5880100"/>
          <p14:tracePt t="86877" x="711200" y="5867400"/>
          <p14:tracePt t="86894" x="736600" y="5854700"/>
          <p14:tracePt t="86910" x="755650" y="5848350"/>
          <p14:tracePt t="86913" x="781050" y="5848350"/>
          <p14:tracePt t="86928" x="838200" y="5842000"/>
          <p14:tracePt t="86944" x="901700" y="5842000"/>
          <p14:tracePt t="86961" x="965200" y="5842000"/>
          <p14:tracePt t="86977" x="1035050" y="5842000"/>
          <p14:tracePt t="86994" x="1066800" y="5842000"/>
          <p14:tracePt t="87010" x="1104900" y="5842000"/>
          <p14:tracePt t="87027" x="1136650" y="5842000"/>
          <p14:tracePt t="87044" x="1162050" y="5842000"/>
          <p14:tracePt t="87060" x="1212850" y="5854700"/>
          <p14:tracePt t="87077" x="1257300" y="5886450"/>
          <p14:tracePt t="87094" x="1327150" y="5943600"/>
          <p14:tracePt t="87111" x="1377950" y="5994400"/>
          <p14:tracePt t="87127" x="1409700" y="6032500"/>
          <p14:tracePt t="87144" x="1422400" y="6038850"/>
          <p14:tracePt t="87161" x="1422400" y="6045200"/>
          <p14:tracePt t="87304" x="1422400" y="6051550"/>
          <p14:tracePt t="87745" x="1416050" y="6051550"/>
          <p14:tracePt t="87800" x="1409700" y="6051550"/>
          <p14:tracePt t="87825" x="1409700" y="6045200"/>
          <p14:tracePt t="87864" x="1409700" y="6038850"/>
          <p14:tracePt t="87872" x="1409700" y="6032500"/>
          <p14:tracePt t="87880" x="1409700" y="6026150"/>
          <p14:tracePt t="87894" x="1409700" y="6007100"/>
          <p14:tracePt t="87910" x="1416050" y="5956300"/>
          <p14:tracePt t="87913" x="1441450" y="5930900"/>
          <p14:tracePt t="87927" x="1460500" y="5899150"/>
          <p14:tracePt t="87944" x="1530350" y="5822950"/>
          <p14:tracePt t="87960" x="1600200" y="5759450"/>
          <p14:tracePt t="87977" x="1676400" y="5632450"/>
          <p14:tracePt t="87994" x="1714500" y="5562600"/>
          <p14:tracePt t="88010" x="1771650" y="5486400"/>
          <p14:tracePt t="88027" x="1854200" y="5403850"/>
          <p14:tracePt t="88044" x="1987550" y="5321300"/>
          <p14:tracePt t="88061" x="2171700" y="5175250"/>
          <p14:tracePt t="88077" x="2349500" y="5016500"/>
          <p14:tracePt t="88094" x="2578100" y="4838700"/>
          <p14:tracePt t="88110" x="2927350" y="4591050"/>
          <p14:tracePt t="88127" x="3225800" y="4343400"/>
          <p14:tracePt t="88144" x="3397250" y="4146550"/>
          <p14:tracePt t="88160" x="3524250" y="3987800"/>
          <p14:tracePt t="88177" x="3740150" y="3733800"/>
          <p14:tracePt t="88194" x="3905250" y="3562350"/>
          <p14:tracePt t="88210" x="4076700" y="3384550"/>
          <p14:tracePt t="88227" x="4279900" y="3194050"/>
          <p14:tracePt t="88243" x="4495800" y="3003550"/>
          <p14:tracePt t="88260" x="4679950" y="2825750"/>
          <p14:tracePt t="88277" x="4806950" y="2679700"/>
          <p14:tracePt t="88293" x="4883150" y="2584450"/>
          <p14:tracePt t="88310" x="4953000" y="2463800"/>
          <p14:tracePt t="88327" x="5041900" y="2336800"/>
          <p14:tracePt t="88343" x="5137150" y="2203450"/>
          <p14:tracePt t="88361" x="5270500" y="2082800"/>
          <p14:tracePt t="88377" x="5384800" y="1974850"/>
          <p14:tracePt t="88394" x="5499100" y="1847850"/>
          <p14:tracePt t="88410" x="5581650" y="1765300"/>
          <p14:tracePt t="88427" x="5657850" y="1676400"/>
          <p14:tracePt t="88443" x="5740400" y="1593850"/>
          <p14:tracePt t="88460" x="5829300" y="1511300"/>
          <p14:tracePt t="88477" x="5937250" y="1409700"/>
          <p14:tracePt t="88493" x="6032500" y="1346200"/>
          <p14:tracePt t="88510" x="6115050" y="1308100"/>
          <p14:tracePt t="88527" x="6184900" y="1276350"/>
          <p14:tracePt t="88543" x="6229350" y="1263650"/>
          <p14:tracePt t="88560" x="6235700" y="1263650"/>
          <p14:tracePt t="88585" x="6242050" y="1257300"/>
          <p14:tracePt t="88595" x="6248400" y="1257300"/>
          <p14:tracePt t="88611" x="6254750" y="1257300"/>
          <p14:tracePt t="88627" x="6267450" y="1257300"/>
          <p14:tracePt t="88643" x="6292850" y="1257300"/>
          <p14:tracePt t="88660" x="6305550" y="1257300"/>
          <p14:tracePt t="88677" x="6311900" y="1257300"/>
          <p14:tracePt t="88694" x="6324600" y="1276350"/>
          <p14:tracePt t="88710" x="6330950" y="1308100"/>
          <p14:tracePt t="88726" x="6330950" y="1333500"/>
          <p14:tracePt t="88743" x="6330950" y="1352550"/>
          <p14:tracePt t="88760" x="6330950" y="1358900"/>
          <p14:tracePt t="88833" x="6330950" y="1365250"/>
          <p14:tracePt t="89097" x="6324600" y="1365250"/>
          <p14:tracePt t="89105" x="6324600" y="1371600"/>
          <p14:tracePt t="89177" x="6324600" y="1377950"/>
          <p14:tracePt t="89185" x="6324600" y="1384300"/>
          <p14:tracePt t="89194" x="6330950" y="1390650"/>
          <p14:tracePt t="89210" x="6343650" y="1409700"/>
          <p14:tracePt t="89226" x="6350000" y="1416050"/>
          <p14:tracePt t="89243" x="6356350" y="1428750"/>
          <p14:tracePt t="89260" x="6362700" y="1435100"/>
          <p14:tracePt t="89277" x="6362700" y="1441450"/>
          <p14:tracePt t="89293" x="6369050" y="1454150"/>
          <p14:tracePt t="89310" x="6369050" y="1466850"/>
          <p14:tracePt t="89326" x="6369050" y="1479550"/>
          <p14:tracePt t="89343" x="6375400" y="1492250"/>
          <p14:tracePt t="89360" x="6381750" y="1511300"/>
          <p14:tracePt t="89376" x="6388100" y="1536700"/>
          <p14:tracePt t="89393" x="6407150" y="1606550"/>
          <p14:tracePt t="89410" x="6419850" y="1631950"/>
          <p14:tracePt t="89427" x="6419850" y="1638300"/>
          <p14:tracePt t="89443" x="6419850" y="1644650"/>
          <p14:tracePt t="89609" x="6413500" y="1644650"/>
          <p14:tracePt t="89657" x="6407150" y="1644650"/>
          <p14:tracePt t="89689" x="6400800" y="1644650"/>
          <p14:tracePt t="90466" x="6407150" y="1644650"/>
          <p14:tracePt t="90474" x="6413500" y="1644650"/>
          <p14:tracePt t="90483" x="6419850" y="1644650"/>
          <p14:tracePt t="90514" x="6426200" y="1644650"/>
          <p14:tracePt t="90522" x="6432550" y="1644650"/>
          <p14:tracePt t="90530" x="6432550" y="1638300"/>
          <p14:tracePt t="90543" x="6438900" y="1638300"/>
          <p14:tracePt t="90559" x="6451600" y="1638300"/>
          <p14:tracePt t="90576" x="6470650" y="1625600"/>
          <p14:tracePt t="90593" x="6483350" y="1619250"/>
          <p14:tracePt t="90609" x="6496050" y="1612900"/>
          <p14:tracePt t="90626" x="6527800" y="1606550"/>
          <p14:tracePt t="90643" x="6540500" y="1606550"/>
          <p14:tracePt t="92315" x="6546850" y="1606550"/>
          <p14:tracePt t="92435" x="6553200" y="1606550"/>
          <p14:tracePt t="92451" x="6559550" y="1606550"/>
          <p14:tracePt t="92635" x="6559550" y="1612900"/>
          <p14:tracePt t="92643" x="6559550" y="1619250"/>
          <p14:tracePt t="92651" x="6559550" y="1631950"/>
          <p14:tracePt t="92660" x="6559550" y="1657350"/>
          <p14:tracePt t="92676" x="6546850" y="1714500"/>
          <p14:tracePt t="92692" x="6521450" y="1790700"/>
          <p14:tracePt t="92709" x="6502400" y="1866900"/>
          <p14:tracePt t="92725" x="6502400" y="1962150"/>
          <p14:tracePt t="92742" x="6515100" y="2051050"/>
          <p14:tracePt t="92758" x="6521450" y="2101850"/>
          <p14:tracePt t="92775" x="6553200" y="2152650"/>
          <p14:tracePt t="92792" x="6559550" y="2184400"/>
          <p14:tracePt t="92809" x="6559550" y="2228850"/>
          <p14:tracePt t="92825" x="6559550" y="2273300"/>
          <p14:tracePt t="92842" x="6565900" y="2324100"/>
          <p14:tracePt t="92859" x="6572250" y="2381250"/>
          <p14:tracePt t="92875" x="6591300" y="2444750"/>
          <p14:tracePt t="92892" x="6597650" y="2482850"/>
          <p14:tracePt t="92909" x="6604000" y="2527300"/>
          <p14:tracePt t="92925" x="6610350" y="2559050"/>
          <p14:tracePt t="92942" x="6610350" y="2571750"/>
          <p14:tracePt t="92959" x="6610350" y="2578100"/>
          <p14:tracePt t="92975" x="6610350" y="2584450"/>
          <p14:tracePt t="92992" x="6604000" y="2603500"/>
          <p14:tracePt t="93008" x="6604000" y="2660650"/>
          <p14:tracePt t="93025" x="6591300" y="2736850"/>
          <p14:tracePt t="93042" x="6578600" y="2813050"/>
          <p14:tracePt t="93059" x="6572250" y="2946400"/>
          <p14:tracePt t="93076" x="6572250" y="3035300"/>
          <p14:tracePt t="93092" x="6597650" y="3079750"/>
          <p14:tracePt t="93108" x="6604000" y="3111500"/>
          <p14:tracePt t="93125" x="6610350" y="3117850"/>
          <p14:tracePt t="93142" x="6616700" y="3124200"/>
          <p14:tracePt t="93179" x="6616700" y="3130550"/>
          <p14:tracePt t="93192" x="6616700" y="3136900"/>
          <p14:tracePt t="93208" x="6616700" y="3149600"/>
          <p14:tracePt t="93225" x="6584950" y="3168650"/>
          <p14:tracePt t="93242" x="6565900" y="3175000"/>
          <p14:tracePt t="93258" x="6559550" y="3175000"/>
          <p14:tracePt t="93363" x="6546850" y="3175000"/>
          <p14:tracePt t="93379" x="6540500" y="3175000"/>
          <p14:tracePt t="93563" x="6534150" y="3175000"/>
          <p14:tracePt t="93571" x="6527800" y="3175000"/>
          <p14:tracePt t="93579" x="6527800" y="3181350"/>
          <p14:tracePt t="93592" x="6527800" y="3187700"/>
          <p14:tracePt t="93619" x="6527800" y="3194050"/>
          <p14:tracePt t="93635" x="6521450" y="3194050"/>
          <p14:tracePt t="93644" x="6515100" y="3200400"/>
          <p14:tracePt t="93658" x="6515100" y="3206750"/>
          <p14:tracePt t="93675" x="6508750" y="3206750"/>
          <p14:tracePt t="93692" x="6489700" y="3206750"/>
          <p14:tracePt t="93725" x="6464300" y="3219450"/>
          <p14:tracePt t="93787" x="6464300" y="3225800"/>
          <p14:tracePt t="93803" x="6477000" y="3232150"/>
          <p14:tracePt t="93819" x="6483350" y="3238500"/>
          <p14:tracePt t="93835" x="6489700" y="3238500"/>
          <p14:tracePt t="93867" x="6496050" y="3238500"/>
          <p14:tracePt t="93891" x="6502400" y="3244850"/>
          <p14:tracePt t="93963" x="6502400" y="3251200"/>
          <p14:tracePt t="93972" x="6502400" y="3257550"/>
          <p14:tracePt t="93979" x="6496050" y="3263900"/>
          <p14:tracePt t="93991" x="6496050" y="3270250"/>
          <p14:tracePt t="94008" x="6477000" y="3282950"/>
          <p14:tracePt t="94025" x="6451600" y="3289300"/>
          <p14:tracePt t="94041" x="6426200" y="3295650"/>
          <p14:tracePt t="94058" x="6400800" y="3295650"/>
          <p14:tracePt t="94075" x="6369050" y="3308350"/>
          <p14:tracePt t="94092" x="6343650" y="3321050"/>
          <p14:tracePt t="94108" x="6330950" y="3321050"/>
          <p14:tracePt t="94125" x="6330950" y="3327400"/>
          <p14:tracePt t="94158" x="6324600" y="3327400"/>
          <p14:tracePt t="94175" x="6318250" y="3333750"/>
          <p14:tracePt t="94191" x="6318250" y="3340100"/>
          <p14:tracePt t="94225" x="6318250" y="3346450"/>
          <p14:tracePt t="94241" x="6318250" y="3359150"/>
          <p14:tracePt t="94258" x="6318250" y="3365500"/>
          <p14:tracePt t="94275" x="6324600" y="3371850"/>
          <p14:tracePt t="94292" x="6350000" y="3378200"/>
          <p14:tracePt t="94308" x="6369050" y="3378200"/>
          <p14:tracePt t="94325" x="6375400" y="3378200"/>
          <p14:tracePt t="94341" x="6381750" y="3378200"/>
          <p14:tracePt t="94375" x="6388100" y="3378200"/>
          <p14:tracePt t="94460" x="6381750" y="3378200"/>
          <p14:tracePt t="94468" x="6375400" y="3378200"/>
          <p14:tracePt t="94484" x="6369050" y="3378200"/>
          <p14:tracePt t="94493" x="6362700" y="3378200"/>
          <p14:tracePt t="94508" x="6356350" y="3378200"/>
          <p14:tracePt t="94828" x="6369050" y="3378200"/>
          <p14:tracePt t="94844" x="6375400" y="3378200"/>
          <p14:tracePt t="94860" x="6388100" y="3371850"/>
          <p14:tracePt t="94876" x="6394450" y="3371850"/>
          <p14:tracePt t="94884" x="6400800" y="3371850"/>
          <p14:tracePt t="94900" x="6407150" y="3371850"/>
          <p14:tracePt t="95012" x="6400800" y="3371850"/>
          <p14:tracePt t="95020" x="6381750" y="3371850"/>
          <p14:tracePt t="95028" x="6375400" y="3371850"/>
          <p14:tracePt t="95041" x="6356350" y="3371850"/>
          <p14:tracePt t="95058" x="6343650" y="3371850"/>
          <p14:tracePt t="95075" x="6324600" y="3384550"/>
          <p14:tracePt t="95132" x="6318250" y="3384550"/>
          <p14:tracePt t="95141" x="6318250" y="3390900"/>
          <p14:tracePt t="95156" x="6318250" y="3397250"/>
          <p14:tracePt t="95164" x="6318250" y="3403600"/>
          <p14:tracePt t="95196" x="6318250" y="3409950"/>
          <p14:tracePt t="95228" x="6318250" y="3416300"/>
          <p14:tracePt t="95260" x="6318250" y="3422650"/>
          <p14:tracePt t="95268" x="6318250" y="3429000"/>
          <p14:tracePt t="95324" x="6311900" y="3429000"/>
          <p14:tracePt t="95332" x="6305550" y="3435350"/>
          <p14:tracePt t="95341" x="6292850" y="3441700"/>
          <p14:tracePt t="95358" x="6248400" y="3454400"/>
          <p14:tracePt t="95374" x="6216650" y="3473450"/>
          <p14:tracePt t="95391" x="6184900" y="3479800"/>
          <p14:tracePt t="95408" x="6172200" y="3486150"/>
          <p14:tracePt t="95424" x="6165850" y="3486150"/>
          <p14:tracePt t="95525" x="6159500" y="3486150"/>
          <p14:tracePt t="95541" x="6159500" y="3492500"/>
          <p14:tracePt t="95556" x="6159500" y="3498850"/>
          <p14:tracePt t="95572" x="6165850" y="3505200"/>
          <p14:tracePt t="95580" x="6172200" y="3511550"/>
          <p14:tracePt t="95620" x="6178550" y="3517900"/>
          <p14:tracePt t="95716" x="6184900" y="3517900"/>
          <p14:tracePt t="95732" x="6191250" y="3517900"/>
          <p14:tracePt t="95748" x="6191250" y="3505200"/>
          <p14:tracePt t="95756" x="6191250" y="3498850"/>
          <p14:tracePt t="96076" x="6184900" y="3498850"/>
          <p14:tracePt t="96092" x="6184900" y="3505200"/>
          <p14:tracePt t="96100" x="6184900" y="3524250"/>
          <p14:tracePt t="96109" x="6184900" y="3543300"/>
          <p14:tracePt t="96124" x="6184900" y="3562350"/>
          <p14:tracePt t="96141" x="6184900" y="3575050"/>
          <p14:tracePt t="96157" x="6191250" y="3594100"/>
          <p14:tracePt t="96174" x="6197600" y="3632200"/>
          <p14:tracePt t="96191" x="6203950" y="3663950"/>
          <p14:tracePt t="96207" x="6203950" y="3683000"/>
          <p14:tracePt t="96224" x="6203950" y="3702050"/>
          <p14:tracePt t="96241" x="6210300" y="3702050"/>
          <p14:tracePt t="96258" x="6223000" y="3721100"/>
          <p14:tracePt t="96274" x="6229350" y="3740150"/>
          <p14:tracePt t="96291" x="6235700" y="3765550"/>
          <p14:tracePt t="96307" x="6254750" y="3790950"/>
          <p14:tracePt t="96324" x="6267450" y="3816350"/>
          <p14:tracePt t="96389" x="6273800" y="3797300"/>
          <p14:tracePt t="96397" x="6273800" y="3784600"/>
          <p14:tracePt t="96408" x="6280150" y="3771900"/>
          <p14:tracePt t="96424" x="6292850" y="3752850"/>
          <p14:tracePt t="96441" x="6299200" y="3727450"/>
          <p14:tracePt t="96457" x="6305550" y="3708400"/>
          <p14:tracePt t="96474" x="6337300" y="3702050"/>
          <p14:tracePt t="96491" x="6362700" y="3695700"/>
          <p14:tracePt t="96507" x="6407150" y="3689350"/>
          <p14:tracePt t="96524" x="6445250" y="3689350"/>
          <p14:tracePt t="96541" x="6483350" y="3689350"/>
          <p14:tracePt t="96557" x="6527800" y="3689350"/>
          <p14:tracePt t="96574" x="6553200" y="3689350"/>
          <p14:tracePt t="96591" x="6578600" y="3689350"/>
          <p14:tracePt t="96607" x="6591300" y="3689350"/>
          <p14:tracePt t="96624" x="6616700" y="3695700"/>
          <p14:tracePt t="96641" x="6629400" y="3695700"/>
          <p14:tracePt t="96657" x="6642100" y="3695700"/>
          <p14:tracePt t="96674" x="6654800" y="3695700"/>
          <p14:tracePt t="96690" x="6673850" y="3695700"/>
          <p14:tracePt t="96707" x="6711950" y="3683000"/>
          <p14:tracePt t="96724" x="6743700" y="3663950"/>
          <p14:tracePt t="96741" x="6781800" y="3638550"/>
          <p14:tracePt t="96758" x="6826250" y="3600450"/>
          <p14:tracePt t="96774" x="6838950" y="3600450"/>
          <p14:tracePt t="96877" x="6832600" y="3600450"/>
          <p14:tracePt t="96885" x="6807200" y="3606800"/>
          <p14:tracePt t="96893" x="6775450" y="3632200"/>
          <p14:tracePt t="96907" x="6718300" y="3657600"/>
          <p14:tracePt t="96924" x="6591300" y="3702050"/>
          <p14:tracePt t="96941" x="6432550" y="3784600"/>
          <p14:tracePt t="96958" x="6369050" y="3810000"/>
          <p14:tracePt t="96974" x="6337300" y="3822700"/>
          <p14:tracePt t="96990" x="6299200" y="3841750"/>
          <p14:tracePt t="97007" x="6273800" y="3860800"/>
          <p14:tracePt t="97024" x="6235700" y="3879850"/>
          <p14:tracePt t="97041" x="6203950" y="3892550"/>
          <p14:tracePt t="97057" x="6203950" y="3898900"/>
          <p14:tracePt t="97141" x="6197600" y="3898900"/>
          <p14:tracePt t="97149" x="6191250" y="3905250"/>
          <p14:tracePt t="97158" x="6184900" y="3911600"/>
          <p14:tracePt t="97174" x="6165850" y="3930650"/>
          <p14:tracePt t="97190" x="6159500" y="3937000"/>
          <p14:tracePt t="97207" x="6140450" y="3949700"/>
          <p14:tracePt t="97224" x="6115050" y="3962400"/>
          <p14:tracePt t="97240" x="6089650" y="3968750"/>
          <p14:tracePt t="97257" x="6064250" y="3981450"/>
          <p14:tracePt t="97274" x="6032500" y="3987800"/>
          <p14:tracePt t="97290" x="6013450" y="4000500"/>
          <p14:tracePt t="97307" x="5988050" y="4000500"/>
          <p14:tracePt t="97340" x="5969000" y="4006850"/>
          <p14:tracePt t="97358" x="5956300" y="4006850"/>
          <p14:tracePt t="97533" x="5962650" y="4006850"/>
          <p14:tracePt t="97541" x="5975350" y="4006850"/>
          <p14:tracePt t="97549" x="5981700" y="4006850"/>
          <p14:tracePt t="97565" x="5988050" y="4000500"/>
          <p14:tracePt t="97575" x="5994400" y="3994150"/>
          <p14:tracePt t="97590" x="6007100" y="3994150"/>
          <p14:tracePt t="97607" x="6019800" y="3994150"/>
          <p14:tracePt t="97624" x="6032500" y="3987800"/>
          <p14:tracePt t="97640" x="6038850" y="3987800"/>
          <p14:tracePt t="97657" x="6057900" y="3987800"/>
          <p14:tracePt t="97674" x="6083300" y="3987800"/>
          <p14:tracePt t="97690" x="6108700" y="3981450"/>
          <p14:tracePt t="97707" x="6134100" y="3975100"/>
          <p14:tracePt t="97724" x="6153150" y="3975100"/>
          <p14:tracePt t="97740" x="6159500" y="3975100"/>
          <p14:tracePt t="97757" x="6165850" y="3975100"/>
          <p14:tracePt t="97775" x="6172200" y="3975100"/>
          <p14:tracePt t="97790" x="6172200" y="3968750"/>
          <p14:tracePt t="97807" x="6172200" y="3962400"/>
          <p14:tracePt t="97973" x="6184900" y="3962400"/>
          <p14:tracePt t="97981" x="6203950" y="3962400"/>
          <p14:tracePt t="97990" x="6216650" y="3956050"/>
          <p14:tracePt t="98007" x="6280150" y="3937000"/>
          <p14:tracePt t="98024" x="6356350" y="3911600"/>
          <p14:tracePt t="98040" x="6426200" y="3898900"/>
          <p14:tracePt t="98057" x="6483350" y="3886200"/>
          <p14:tracePt t="98074" x="6502400" y="3886200"/>
          <p14:tracePt t="98237" x="6489700" y="3886200"/>
          <p14:tracePt t="98245" x="6489700" y="3892550"/>
          <p14:tracePt t="98406" x="6496050" y="3898900"/>
          <p14:tracePt t="98415" x="6502400" y="3898900"/>
          <p14:tracePt t="98424" x="6515100" y="3898900"/>
          <p14:tracePt t="98440" x="6546850" y="3905250"/>
          <p14:tracePt t="98457" x="6578600" y="3905250"/>
          <p14:tracePt t="98474" x="6584950" y="3911600"/>
          <p14:tracePt t="98490" x="6591300" y="3911600"/>
          <p14:tracePt t="98862" x="6597650" y="3917950"/>
          <p14:tracePt t="98870" x="6597650" y="3924300"/>
          <p14:tracePt t="98878" x="6604000" y="3924300"/>
          <p14:tracePt t="98890" x="6616700" y="3930650"/>
          <p14:tracePt t="98907" x="6635750" y="3937000"/>
          <p14:tracePt t="98924" x="6667500" y="3949700"/>
          <p14:tracePt t="98940" x="6680200" y="3956050"/>
          <p14:tracePt t="98956" x="6686550" y="3956050"/>
          <p14:tracePt t="99174" x="6692900" y="3956050"/>
          <p14:tracePt t="99182" x="6699250" y="3956050"/>
          <p14:tracePt t="99191" x="6711950" y="3956050"/>
          <p14:tracePt t="99207" x="6731000" y="3962400"/>
          <p14:tracePt t="99223" x="6750050" y="3962400"/>
          <p14:tracePt t="99240" x="6781800" y="3962400"/>
          <p14:tracePt t="99256" x="6819900" y="3962400"/>
          <p14:tracePt t="99273" x="6838950" y="3962400"/>
          <p14:tracePt t="99290" x="6845300" y="3962400"/>
          <p14:tracePt t="99350" x="6838950" y="3962400"/>
          <p14:tracePt t="99358" x="6819900" y="3962400"/>
          <p14:tracePt t="99366" x="6788150" y="3975100"/>
          <p14:tracePt t="99375" x="6750050" y="3987800"/>
          <p14:tracePt t="99391" x="6680200" y="4006850"/>
          <p14:tracePt t="99407" x="6604000" y="4025900"/>
          <p14:tracePt t="99423" x="6521450" y="4064000"/>
          <p14:tracePt t="99440" x="6438900" y="4083050"/>
          <p14:tracePt t="99456" x="6375400" y="4108450"/>
          <p14:tracePt t="99473" x="6356350" y="4114800"/>
          <p14:tracePt t="99510" x="6350000" y="4114800"/>
          <p14:tracePt t="99534" x="6350000" y="4121150"/>
          <p14:tracePt t="99542" x="6350000" y="4127500"/>
          <p14:tracePt t="99558" x="6350000" y="4133850"/>
          <p14:tracePt t="99573" x="6350000" y="4140200"/>
          <p14:tracePt t="99646" x="6356350" y="4140200"/>
          <p14:tracePt t="99774" x="6350000" y="4140200"/>
          <p14:tracePt t="99782" x="6343650" y="4146550"/>
          <p14:tracePt t="99791" x="6324600" y="4152900"/>
          <p14:tracePt t="99806" x="6318250" y="4152900"/>
          <p14:tracePt t="99823" x="6311900" y="4159250"/>
          <p14:tracePt t="99902" x="6311900" y="4165600"/>
          <p14:tracePt t="99950" x="6318250" y="4165600"/>
          <p14:tracePt t="99974" x="6324600" y="4165600"/>
          <p14:tracePt t="99998" x="6330950" y="4165600"/>
          <p14:tracePt t="100007" x="6337300" y="4171950"/>
          <p14:tracePt t="100102" x="6324600" y="4178300"/>
          <p14:tracePt t="100110" x="6324600" y="4184650"/>
          <p14:tracePt t="100123" x="6311900" y="4184650"/>
          <p14:tracePt t="100139" x="6292850" y="4184650"/>
          <p14:tracePt t="100156" x="6273800" y="4191000"/>
          <p14:tracePt t="100173" x="6242050" y="4191000"/>
          <p14:tracePt t="100190" x="6197600" y="4197350"/>
          <p14:tracePt t="100207" x="6172200" y="4197350"/>
          <p14:tracePt t="100223" x="6146800" y="4197350"/>
          <p14:tracePt t="100239" x="6127750" y="4197350"/>
          <p14:tracePt t="100256" x="6108700" y="4197350"/>
          <p14:tracePt t="100273" x="6102350" y="4191000"/>
          <p14:tracePt t="100289" x="6089650" y="4178300"/>
          <p14:tracePt t="100306" x="6083300" y="4178300"/>
          <p14:tracePt t="100323" x="6064250" y="4152900"/>
          <p14:tracePt t="100339" x="6051550" y="4133850"/>
          <p14:tracePt t="100356" x="6032500" y="4102100"/>
          <p14:tracePt t="100373" x="6013450" y="4070350"/>
          <p14:tracePt t="100389" x="6000750" y="4025900"/>
          <p14:tracePt t="100406" x="5975350" y="3981450"/>
          <p14:tracePt t="100423" x="5969000" y="3949700"/>
          <p14:tracePt t="100440" x="5962650" y="3924300"/>
          <p14:tracePt t="100456" x="5956300" y="3898900"/>
          <p14:tracePt t="100473" x="5949950" y="3854450"/>
          <p14:tracePt t="100489" x="5943600" y="3810000"/>
          <p14:tracePt t="100506" x="5930900" y="3759200"/>
          <p14:tracePt t="100523" x="5918200" y="3721100"/>
          <p14:tracePt t="100539" x="5905500" y="3676650"/>
          <p14:tracePt t="100556" x="5886450" y="3632200"/>
          <p14:tracePt t="100573" x="5854700" y="3594100"/>
          <p14:tracePt t="100589" x="5829300" y="3568700"/>
          <p14:tracePt t="100606" x="5816600" y="3536950"/>
          <p14:tracePt t="100623" x="5803900" y="3517900"/>
          <p14:tracePt t="100639" x="5791200" y="3473450"/>
          <p14:tracePt t="100656" x="5784850" y="3429000"/>
          <p14:tracePt t="100673" x="5784850" y="3390900"/>
          <p14:tracePt t="100689" x="5784850" y="3346450"/>
          <p14:tracePt t="100706" x="5784850" y="3295650"/>
          <p14:tracePt t="100723" x="5784850" y="3244850"/>
          <p14:tracePt t="100739" x="5784850" y="3187700"/>
          <p14:tracePt t="100756" x="5797550" y="3124200"/>
          <p14:tracePt t="100773" x="5803900" y="3092450"/>
          <p14:tracePt t="100789" x="5816600" y="3079750"/>
          <p14:tracePt t="100806" x="5835650" y="3060700"/>
          <p14:tracePt t="100823" x="5867400" y="3035300"/>
          <p14:tracePt t="100840" x="5886450" y="3022600"/>
          <p14:tracePt t="100856" x="5905500" y="3016250"/>
          <p14:tracePt t="100872" x="5930900" y="3003550"/>
          <p14:tracePt t="100889" x="5943600" y="2990850"/>
          <p14:tracePt t="100906" x="5962650" y="2990850"/>
          <p14:tracePt t="100923" x="5981700" y="2984500"/>
          <p14:tracePt t="100939" x="6013450" y="2971800"/>
          <p14:tracePt t="100956" x="6045200" y="2959100"/>
          <p14:tracePt t="100972" x="6083300" y="2946400"/>
          <p14:tracePt t="100989" x="6121400" y="2933700"/>
          <p14:tracePt t="101006" x="6159500" y="2927350"/>
          <p14:tracePt t="101023" x="6203950" y="2921000"/>
          <p14:tracePt t="101039" x="6235700" y="2921000"/>
          <p14:tracePt t="101056" x="6280150" y="2921000"/>
          <p14:tracePt t="101073" x="6311900" y="2908300"/>
          <p14:tracePt t="101089" x="6362700" y="2908300"/>
          <p14:tracePt t="101106" x="6388100" y="2908300"/>
          <p14:tracePt t="101122" x="6438900" y="2908300"/>
          <p14:tracePt t="101139" x="6470650" y="2908300"/>
          <p14:tracePt t="101156" x="6502400" y="2908300"/>
          <p14:tracePt t="101172" x="6546850" y="2908300"/>
          <p14:tracePt t="101189" x="6572250" y="2921000"/>
          <p14:tracePt t="101206" x="6610350" y="2933700"/>
          <p14:tracePt t="101223" x="6629400" y="2952750"/>
          <p14:tracePt t="101240" x="6648450" y="2965450"/>
          <p14:tracePt t="101256" x="6667500" y="2984500"/>
          <p14:tracePt t="101272" x="6686550" y="3003550"/>
          <p14:tracePt t="101289" x="6718300" y="3060700"/>
          <p14:tracePt t="101306" x="6750050" y="3105150"/>
          <p14:tracePt t="101322" x="6781800" y="3155950"/>
          <p14:tracePt t="101339" x="6800850" y="3206750"/>
          <p14:tracePt t="101356" x="6832600" y="3251200"/>
          <p14:tracePt t="101372" x="6858000" y="3302000"/>
          <p14:tracePt t="101389" x="6877050" y="3346450"/>
          <p14:tracePt t="101406" x="6889750" y="3390900"/>
          <p14:tracePt t="101408" x="6896100" y="3409950"/>
          <p14:tracePt t="101423" x="6896100" y="3435350"/>
          <p14:tracePt t="101439" x="6908800" y="3505200"/>
          <p14:tracePt t="101456" x="6927850" y="3581400"/>
          <p14:tracePt t="101472" x="6927850" y="3619500"/>
          <p14:tracePt t="101489" x="6953250" y="3663950"/>
          <p14:tracePt t="101505" x="6953250" y="3714750"/>
          <p14:tracePt t="101522" x="6959600" y="3752850"/>
          <p14:tracePt t="101539" x="6959600" y="3797300"/>
          <p14:tracePt t="101556" x="6965950" y="3829050"/>
          <p14:tracePt t="101572" x="6965950" y="3867150"/>
          <p14:tracePt t="101589" x="6965950" y="3892550"/>
          <p14:tracePt t="101605" x="6965950" y="3911600"/>
          <p14:tracePt t="101622" x="6965950" y="3930650"/>
          <p14:tracePt t="101639" x="6940550" y="3975100"/>
          <p14:tracePt t="101656" x="6921500" y="4006850"/>
          <p14:tracePt t="101672" x="6902450" y="4032250"/>
          <p14:tracePt t="101689" x="6864350" y="4057650"/>
          <p14:tracePt t="101706" x="6826250" y="4095750"/>
          <p14:tracePt t="101723" x="6781800" y="4121150"/>
          <p14:tracePt t="101739" x="6743700" y="4140200"/>
          <p14:tracePt t="101755" x="6711950" y="4152900"/>
          <p14:tracePt t="101772" x="6667500" y="4178300"/>
          <p14:tracePt t="101789" x="6610350" y="4197350"/>
          <p14:tracePt t="101806" x="6540500" y="4216400"/>
          <p14:tracePt t="101822" x="6470650" y="4222750"/>
          <p14:tracePt t="101839" x="6343650" y="4229100"/>
          <p14:tracePt t="101856" x="6242050" y="4229100"/>
          <p14:tracePt t="101872" x="6165850" y="4229100"/>
          <p14:tracePt t="101889" x="6102350" y="4229100"/>
          <p14:tracePt t="101905" x="6038850" y="4210050"/>
          <p14:tracePt t="101922" x="5975350" y="4171950"/>
          <p14:tracePt t="101939" x="5918200" y="4114800"/>
          <p14:tracePt t="101955" x="5848350" y="4038600"/>
          <p14:tracePt t="101972" x="5765800" y="3911600"/>
          <p14:tracePt t="101989" x="5702300" y="3784600"/>
          <p14:tracePt t="102005" x="5626100" y="3702050"/>
          <p14:tracePt t="102022" x="5588000" y="3619500"/>
          <p14:tracePt t="102039" x="5568950" y="3568700"/>
          <p14:tracePt t="102056" x="5556250" y="3505200"/>
          <p14:tracePt t="102072" x="5556250" y="3454400"/>
          <p14:tracePt t="102089" x="5556250" y="3384550"/>
          <p14:tracePt t="102105" x="5556250" y="3333750"/>
          <p14:tracePt t="102122" x="5556250" y="3251200"/>
          <p14:tracePt t="102139" x="5600700" y="3168650"/>
          <p14:tracePt t="102156" x="5632450" y="3105150"/>
          <p14:tracePt t="102172" x="5683250" y="3041650"/>
          <p14:tracePt t="102189" x="5734050" y="3009900"/>
          <p14:tracePt t="102205" x="5759450" y="2984500"/>
          <p14:tracePt t="102222" x="5784850" y="2946400"/>
          <p14:tracePt t="102239" x="5835650" y="2914650"/>
          <p14:tracePt t="102256" x="5899150" y="2876550"/>
          <p14:tracePt t="102272" x="5956300" y="2844800"/>
          <p14:tracePt t="102289" x="6007100" y="2819400"/>
          <p14:tracePt t="102305" x="6064250" y="2781300"/>
          <p14:tracePt t="102322" x="6115050" y="2736850"/>
          <p14:tracePt t="102339" x="6191250" y="2692400"/>
          <p14:tracePt t="102355" x="6261100" y="2667000"/>
          <p14:tracePt t="102372" x="6299200" y="2654300"/>
          <p14:tracePt t="102389" x="6337300" y="2647950"/>
          <p14:tracePt t="102405" x="6369050" y="2628900"/>
          <p14:tracePt t="102422" x="6381750" y="2628900"/>
          <p14:tracePt t="102439" x="6407150" y="2628900"/>
          <p14:tracePt t="102456" x="6477000" y="2660650"/>
          <p14:tracePt t="102472" x="6540500" y="2705100"/>
          <p14:tracePt t="102489" x="6591300" y="2768600"/>
          <p14:tracePt t="102505" x="6629400" y="2838450"/>
          <p14:tracePt t="102522" x="6661150" y="2914650"/>
          <p14:tracePt t="102539" x="6680200" y="2971800"/>
          <p14:tracePt t="102555" x="6692900" y="3016250"/>
          <p14:tracePt t="102572" x="6705600" y="3060700"/>
          <p14:tracePt t="102589" x="6711950" y="3111500"/>
          <p14:tracePt t="102605" x="6731000" y="3162300"/>
          <p14:tracePt t="102622" x="6743700" y="3213100"/>
          <p14:tracePt t="102639" x="6769100" y="3270250"/>
          <p14:tracePt t="102655" x="6807200" y="3365500"/>
          <p14:tracePt t="102672" x="6858000" y="3492500"/>
          <p14:tracePt t="102689" x="6870700" y="3556000"/>
          <p14:tracePt t="102705" x="6877050" y="3606800"/>
          <p14:tracePt t="102722" x="6883400" y="3638550"/>
          <p14:tracePt t="102739" x="6883400" y="3670300"/>
          <p14:tracePt t="102755" x="6883400" y="3708400"/>
          <p14:tracePt t="102772" x="6883400" y="3752850"/>
          <p14:tracePt t="102788" x="6858000" y="3829050"/>
          <p14:tracePt t="102805" x="6826250" y="3905250"/>
          <p14:tracePt t="102822" x="6807200" y="3981450"/>
          <p14:tracePt t="102839" x="6781800" y="4013200"/>
          <p14:tracePt t="102855" x="6769100" y="4044950"/>
          <p14:tracePt t="102872" x="6750050" y="4064000"/>
          <p14:tracePt t="102889" x="6699250" y="4102100"/>
          <p14:tracePt t="102905" x="6654800" y="4127500"/>
          <p14:tracePt t="102922" x="6623050" y="4146550"/>
          <p14:tracePt t="102938" x="6584950" y="4152900"/>
          <p14:tracePt t="102955" x="6553200" y="4159250"/>
          <p14:tracePt t="102972" x="6508750" y="4171950"/>
          <p14:tracePt t="102988" x="6470650" y="4178300"/>
          <p14:tracePt t="103005" x="6419850" y="4178300"/>
          <p14:tracePt t="103022" x="6350000" y="4178300"/>
          <p14:tracePt t="103038" x="6292850" y="4178300"/>
          <p14:tracePt t="103056" x="6229350" y="4159250"/>
          <p14:tracePt t="103072" x="6146800" y="4114800"/>
          <p14:tracePt t="103089" x="6102350" y="4076700"/>
          <p14:tracePt t="103105" x="6076950" y="4044950"/>
          <p14:tracePt t="103122" x="6045200" y="4013200"/>
          <p14:tracePt t="103138" x="6019800" y="3962400"/>
          <p14:tracePt t="103156" x="5988050" y="3917950"/>
          <p14:tracePt t="103172" x="5956300" y="3848100"/>
          <p14:tracePt t="103188" x="5937250" y="3797300"/>
          <p14:tracePt t="103205" x="5918200" y="3752850"/>
          <p14:tracePt t="103222" x="5905500" y="3702050"/>
          <p14:tracePt t="103238" x="5899150" y="3625850"/>
          <p14:tracePt t="103255" x="5886450" y="3568700"/>
          <p14:tracePt t="103272" x="5873750" y="3467100"/>
          <p14:tracePt t="103289" x="5867400" y="3390900"/>
          <p14:tracePt t="103305" x="5854700" y="3321050"/>
          <p14:tracePt t="103322" x="5848350" y="3270250"/>
          <p14:tracePt t="103338" x="5842000" y="3244850"/>
          <p14:tracePt t="103355" x="5842000" y="3206750"/>
          <p14:tracePt t="103372" x="5835650" y="3181350"/>
          <p14:tracePt t="103388" x="5829300" y="3149600"/>
          <p14:tracePt t="103405" x="5829300" y="3111500"/>
          <p14:tracePt t="103422" x="5829300" y="3079750"/>
          <p14:tracePt t="103438" x="5842000" y="3041650"/>
          <p14:tracePt t="103455" x="5867400" y="2990850"/>
          <p14:tracePt t="103472" x="5905500" y="2946400"/>
          <p14:tracePt t="103489" x="5937250" y="2914650"/>
          <p14:tracePt t="103505" x="5943600" y="2908300"/>
          <p14:tracePt t="103538" x="5956300" y="2895600"/>
          <p14:tracePt t="103555" x="5969000" y="2876550"/>
          <p14:tracePt t="103572" x="6007100" y="2876550"/>
          <p14:tracePt t="103588" x="6045200" y="2863850"/>
          <p14:tracePt t="103605" x="6076950" y="2863850"/>
          <p14:tracePt t="103622" x="6115050" y="2863850"/>
          <p14:tracePt t="103639" x="6140450" y="2863850"/>
          <p14:tracePt t="103655" x="6159500" y="2863850"/>
          <p14:tracePt t="103672" x="6178550" y="2863850"/>
          <p14:tracePt t="103688" x="6191250" y="2876550"/>
          <p14:tracePt t="103705" x="6197600" y="2882900"/>
          <p14:tracePt t="103722" x="6203950" y="2889250"/>
          <p14:tracePt t="103738" x="6210300" y="2895600"/>
          <p14:tracePt t="103755" x="6229350" y="2914650"/>
          <p14:tracePt t="103771" x="6235700" y="2921000"/>
          <p14:tracePt t="103788" x="6242050" y="2927350"/>
          <p14:tracePt t="103821" x="6248400" y="2933700"/>
          <p14:tracePt t="103960" x="6242050" y="2933700"/>
          <p14:tracePt t="103976" x="6229350" y="2933700"/>
          <p14:tracePt t="103984" x="6223000" y="2933700"/>
          <p14:tracePt t="104000" x="6210300" y="2933700"/>
          <p14:tracePt t="104008" x="6203950" y="2927350"/>
          <p14:tracePt t="104264" x="6203950" y="2933700"/>
          <p14:tracePt t="104272" x="6210300" y="2940050"/>
          <p14:tracePt t="104280" x="6210300" y="2946400"/>
          <p14:tracePt t="104290" x="6216650" y="2952750"/>
          <p14:tracePt t="104312" x="6216650" y="2959100"/>
          <p14:tracePt t="104328" x="6216650" y="2965450"/>
          <p14:tracePt t="104496" x="6216650" y="2978150"/>
          <p14:tracePt t="104505" x="6216650" y="2997200"/>
          <p14:tracePt t="104513" x="6216650" y="3009900"/>
          <p14:tracePt t="104522" x="6223000" y="3022600"/>
          <p14:tracePt t="104539" x="6229350" y="3073400"/>
          <p14:tracePt t="104555" x="6235700" y="3124200"/>
          <p14:tracePt t="104572" x="6242050" y="3175000"/>
          <p14:tracePt t="104589" x="6248400" y="3257550"/>
          <p14:tracePt t="104605" x="6248400" y="3327400"/>
          <p14:tracePt t="104621" x="6254750" y="3340100"/>
          <p14:tracePt t="104638" x="6261100" y="3346450"/>
          <p14:tracePt t="104777" x="6261100" y="3352800"/>
          <p14:tracePt t="104817" x="6267450" y="3365500"/>
          <p14:tracePt t="104825" x="6273800" y="3378200"/>
          <p14:tracePt t="104833" x="6280150" y="3390900"/>
          <p14:tracePt t="104841" x="6280150" y="3409950"/>
          <p14:tracePt t="104854" x="6280150" y="3422650"/>
          <p14:tracePt t="104871" x="6292850" y="3448050"/>
          <p14:tracePt t="104888" x="6305550" y="3492500"/>
          <p14:tracePt t="104905" x="6305550" y="3530600"/>
          <p14:tracePt t="104907" x="6311900" y="3575050"/>
          <p14:tracePt t="104922" x="6330950" y="3632200"/>
          <p14:tracePt t="104938" x="6369050" y="3727450"/>
          <p14:tracePt t="104954" x="6413500" y="3810000"/>
          <p14:tracePt t="104971" x="6451600" y="3879850"/>
          <p14:tracePt t="104988" x="6457950" y="3892550"/>
          <p14:tracePt t="105049" x="6457950" y="3886200"/>
          <p14:tracePt t="105057" x="6445250" y="3879850"/>
          <p14:tracePt t="105065" x="6438900" y="3873500"/>
          <p14:tracePt t="105073" x="6438900" y="3867150"/>
          <p14:tracePt t="105161" x="6438900" y="3860800"/>
          <p14:tracePt t="105169" x="6445250" y="3854450"/>
          <p14:tracePt t="105177" x="6470650" y="3835400"/>
          <p14:tracePt t="105188" x="6489700" y="3822700"/>
          <p14:tracePt t="105204" x="6540500" y="3803650"/>
          <p14:tracePt t="105221" x="6546850" y="3803650"/>
          <p14:tracePt t="105238" x="6559550" y="3790950"/>
          <p14:tracePt t="105254" x="6559550" y="3740150"/>
          <p14:tracePt t="105271" x="6534150" y="3676650"/>
          <p14:tracePt t="105288" x="6451600" y="3530600"/>
          <p14:tracePt t="105304" x="6362700" y="3384550"/>
          <p14:tracePt t="105321" x="6248400" y="3238500"/>
          <p14:tracePt t="105338" x="6216650" y="3187700"/>
          <p14:tracePt t="105354" x="6203950" y="3168650"/>
          <p14:tracePt t="105513" x="6197600" y="3168650"/>
          <p14:tracePt t="105521" x="6184900" y="3168650"/>
          <p14:tracePt t="105529" x="6153150" y="3168650"/>
          <p14:tracePt t="105538" x="6115050" y="3168650"/>
          <p14:tracePt t="105554" x="6007100" y="3149600"/>
          <p14:tracePt t="105571" x="5854700" y="3105150"/>
          <p14:tracePt t="105588" x="5721350" y="3035300"/>
          <p14:tracePt t="105604" x="5562600" y="2952750"/>
          <p14:tracePt t="105621" x="5441950" y="2882900"/>
          <p14:tracePt t="105638" x="5378450" y="2876550"/>
          <p14:tracePt t="105654" x="5365750" y="2876550"/>
          <p14:tracePt t="105697" x="5359400" y="2876550"/>
          <p14:tracePt t="105706" x="5353050" y="2876550"/>
          <p14:tracePt t="105722" x="5346700" y="2876550"/>
          <p14:tracePt t="105738" x="5308600" y="2895600"/>
          <p14:tracePt t="105754" x="5207000" y="2952750"/>
          <p14:tracePt t="105771" x="5092700" y="3003550"/>
          <p14:tracePt t="105787" x="4978400" y="3054350"/>
          <p14:tracePt t="105804" x="4902200" y="3098800"/>
          <p14:tracePt t="105821" x="4870450" y="3105150"/>
          <p14:tracePt t="105838" x="4864100" y="3111500"/>
          <p14:tracePt t="105889" x="4857750" y="3111500"/>
          <p14:tracePt t="105897" x="4857750" y="3117850"/>
          <p14:tracePt t="105906" x="4851400" y="3124200"/>
          <p14:tracePt t="105921" x="4845050" y="3136900"/>
          <p14:tracePt t="105938" x="4845050" y="3149600"/>
          <p14:tracePt t="105954" x="4838700" y="3168650"/>
          <p14:tracePt t="105971" x="4832350" y="3194050"/>
          <p14:tracePt t="106004" x="4826000" y="3206750"/>
          <p14:tracePt t="106021" x="4819650" y="3213100"/>
          <p14:tracePt t="106037" x="4819650" y="3219450"/>
          <p14:tracePt t="106054" x="4813300" y="3238500"/>
          <p14:tracePt t="106071" x="4806950" y="3257550"/>
          <p14:tracePt t="106088" x="4800600" y="3270250"/>
          <p14:tracePt t="106104" x="4800600" y="3276600"/>
          <p14:tracePt t="106137" x="4800600" y="3282950"/>
          <p14:tracePt t="106154" x="4800600" y="3289300"/>
          <p14:tracePt t="106171" x="4800600" y="3295650"/>
          <p14:tracePt t="106187" x="4800600" y="3302000"/>
          <p14:tracePt t="106204" x="4800600" y="3314700"/>
          <p14:tracePt t="106220" x="4800600" y="3321050"/>
          <p14:tracePt t="106237" x="4800600" y="3327400"/>
          <p14:tracePt t="106254" x="4800600" y="3333750"/>
          <p14:tracePt t="106361" x="4800600" y="3340100"/>
          <p14:tracePt t="106433" x="4800600" y="3346450"/>
          <p14:tracePt t="106449" x="4800600" y="3352800"/>
          <p14:tracePt t="106482" x="4800600" y="3359150"/>
          <p14:tracePt t="106497" x="4787900" y="3371850"/>
          <p14:tracePt t="106505" x="4762500" y="3378200"/>
          <p14:tracePt t="106513" x="4743450" y="3384550"/>
          <p14:tracePt t="106523" x="4718050" y="3390900"/>
          <p14:tracePt t="106537" x="4667250" y="3416300"/>
          <p14:tracePt t="106554" x="4597400" y="3441700"/>
          <p14:tracePt t="106570" x="4527550" y="3467100"/>
          <p14:tracePt t="106587" x="4495800" y="3467100"/>
          <p14:tracePt t="106604" x="4495800" y="3473450"/>
          <p14:tracePt t="106620" x="4476750" y="3473450"/>
          <p14:tracePt t="106637" x="4445000" y="3473450"/>
          <p14:tracePt t="106654" x="4425950" y="3467100"/>
          <p14:tracePt t="106671" x="4406900" y="3460750"/>
          <p14:tracePt t="106687" x="4394200" y="3448050"/>
          <p14:tracePt t="106704" x="4387850" y="3448050"/>
          <p14:tracePt t="106722" x="4381500" y="3441700"/>
          <p14:tracePt t="106737" x="4368800" y="3429000"/>
          <p14:tracePt t="106754" x="4356100" y="3422650"/>
          <p14:tracePt t="106770" x="4330700" y="3397250"/>
          <p14:tracePt t="106787" x="4311650" y="3371850"/>
          <p14:tracePt t="106804" x="4286250" y="3340100"/>
          <p14:tracePt t="106820" x="4267200" y="3302000"/>
          <p14:tracePt t="106837" x="4254500" y="3282950"/>
          <p14:tracePt t="106854" x="4254500" y="3270250"/>
          <p14:tracePt t="106871" x="4254500" y="3251200"/>
          <p14:tracePt t="106887" x="4254500" y="3238500"/>
          <p14:tracePt t="106904" x="4279900" y="3206750"/>
          <p14:tracePt t="106906" x="4305300" y="3194050"/>
          <p14:tracePt t="106921" x="4324350" y="3181350"/>
          <p14:tracePt t="106937" x="4356100" y="3168650"/>
          <p14:tracePt t="106954" x="4413250" y="3143250"/>
          <p14:tracePt t="106970" x="4432300" y="3130550"/>
          <p14:tracePt t="106987" x="4489450" y="3124200"/>
          <p14:tracePt t="107004" x="4552950" y="3117850"/>
          <p14:tracePt t="107020" x="4622800" y="3111500"/>
          <p14:tracePt t="107037" x="4673600" y="3111500"/>
          <p14:tracePt t="107054" x="4718050" y="3111500"/>
          <p14:tracePt t="107070" x="4756150" y="3111500"/>
          <p14:tracePt t="107087" x="4813300" y="3111500"/>
          <p14:tracePt t="107104" x="4870450" y="3111500"/>
          <p14:tracePt t="107120" x="4933950" y="3111500"/>
          <p14:tracePt t="107137" x="4991100" y="3111500"/>
          <p14:tracePt t="107154" x="5048250" y="3111500"/>
          <p14:tracePt t="107171" x="5060950" y="3111500"/>
          <p14:tracePt t="107187" x="5080000" y="3111500"/>
          <p14:tracePt t="107204" x="5092700" y="3111500"/>
          <p14:tracePt t="107220" x="5105400" y="3117850"/>
          <p14:tracePt t="107237" x="5111750" y="3143250"/>
          <p14:tracePt t="107254" x="5124450" y="3168650"/>
          <p14:tracePt t="107270" x="5130800" y="3200400"/>
          <p14:tracePt t="107287" x="5137150" y="3238500"/>
          <p14:tracePt t="107304" x="5137150" y="3263900"/>
          <p14:tracePt t="107320" x="5137150" y="3289300"/>
          <p14:tracePt t="107337" x="5137150" y="3302000"/>
          <p14:tracePt t="107354" x="5137150" y="3314700"/>
          <p14:tracePt t="107371" x="5137150" y="3327400"/>
          <p14:tracePt t="107387" x="5137150" y="3365500"/>
          <p14:tracePt t="107404" x="5105400" y="3384550"/>
          <p14:tracePt t="107421" x="5073650" y="3416300"/>
          <p14:tracePt t="107437" x="5048250" y="3441700"/>
          <p14:tracePt t="107454" x="5022850" y="3454400"/>
          <p14:tracePt t="107470" x="4991100" y="3467100"/>
          <p14:tracePt t="107487" x="4959350" y="3479800"/>
          <p14:tracePt t="107504" x="4921250" y="3492500"/>
          <p14:tracePt t="107520" x="4883150" y="3498850"/>
          <p14:tracePt t="107537" x="4838700" y="3517900"/>
          <p14:tracePt t="107554" x="4787900" y="3524250"/>
          <p14:tracePt t="107571" x="4749800" y="3530600"/>
          <p14:tracePt t="107587" x="4711700" y="3530600"/>
          <p14:tracePt t="107604" x="4654550" y="3530600"/>
          <p14:tracePt t="107620" x="4610100" y="3530600"/>
          <p14:tracePt t="107637" x="4565650" y="3530600"/>
          <p14:tracePt t="107654" x="4533900" y="3530600"/>
          <p14:tracePt t="107670" x="4508500" y="3530600"/>
          <p14:tracePt t="107687" x="4489450" y="3530600"/>
          <p14:tracePt t="107704" x="4464050" y="3530600"/>
          <p14:tracePt t="107720" x="4438650" y="3530600"/>
          <p14:tracePt t="107737" x="4400550" y="3511550"/>
          <p14:tracePt t="107754" x="4330700" y="3479800"/>
          <p14:tracePt t="107770" x="4305300" y="3460750"/>
          <p14:tracePt t="107787" x="4273550" y="3435350"/>
          <p14:tracePt t="107804" x="4241800" y="3409950"/>
          <p14:tracePt t="107820" x="4222750" y="3390900"/>
          <p14:tracePt t="107837" x="4191000" y="3371850"/>
          <p14:tracePt t="107854" x="4171950" y="3352800"/>
          <p14:tracePt t="107870" x="4159250" y="3289300"/>
          <p14:tracePt t="107887" x="4146550" y="3263900"/>
          <p14:tracePt t="107904" x="4140200" y="3244850"/>
          <p14:tracePt t="107906" x="4140200" y="3238500"/>
          <p14:tracePt t="107920" x="4140200" y="3225800"/>
          <p14:tracePt t="107937" x="4140200" y="3213100"/>
          <p14:tracePt t="107954" x="4140200" y="3200400"/>
          <p14:tracePt t="107971" x="4140200" y="3187700"/>
          <p14:tracePt t="107987" x="4152900" y="3175000"/>
          <p14:tracePt t="108004" x="4184650" y="3162300"/>
          <p14:tracePt t="108020" x="4210050" y="3155950"/>
          <p14:tracePt t="108037" x="4222750" y="3155950"/>
          <p14:tracePt t="108054" x="4254500" y="3149600"/>
          <p14:tracePt t="108070" x="4292600" y="3130550"/>
          <p14:tracePt t="108087" x="4330700" y="3130550"/>
          <p14:tracePt t="108104" x="4356100" y="3130550"/>
          <p14:tracePt t="108120" x="4375150" y="3130550"/>
          <p14:tracePt t="108137" x="4400550" y="3130550"/>
          <p14:tracePt t="108154" x="4464050" y="3130550"/>
          <p14:tracePt t="108171" x="4521200" y="3155950"/>
          <p14:tracePt t="108187" x="4591050" y="3181350"/>
          <p14:tracePt t="108204" x="4641850" y="3194050"/>
          <p14:tracePt t="108220" x="4654550" y="3200400"/>
          <p14:tracePt t="108237" x="4673600" y="3213100"/>
          <p14:tracePt t="108253" x="4692650" y="3225800"/>
          <p14:tracePt t="108270" x="4699000" y="3244850"/>
          <p14:tracePt t="108287" x="4718050" y="3270250"/>
          <p14:tracePt t="108303" x="4724400" y="3302000"/>
          <p14:tracePt t="108320" x="4724400" y="3359150"/>
          <p14:tracePt t="108337" x="4724400" y="3435350"/>
          <p14:tracePt t="108354" x="4699000" y="3549650"/>
          <p14:tracePt t="108370" x="4686300" y="3600450"/>
          <p14:tracePt t="108387" x="4686300" y="3613150"/>
          <p14:tracePt t="108403" x="4686300" y="3619500"/>
          <p14:tracePt t="108420" x="4686300" y="3625850"/>
          <p14:tracePt t="108442" x="4686300" y="3632200"/>
          <p14:tracePt t="108453" x="4686300" y="3638550"/>
          <p14:tracePt t="108470" x="4686300" y="3663950"/>
          <p14:tracePt t="108487" x="4686300" y="3683000"/>
          <p14:tracePt t="108503" x="4692650" y="3721100"/>
          <p14:tracePt t="108520" x="4718050" y="3759200"/>
          <p14:tracePt t="108536" x="4737100" y="3790950"/>
          <p14:tracePt t="108554" x="4756150" y="3835400"/>
          <p14:tracePt t="108570" x="4768850" y="3886200"/>
          <p14:tracePt t="108587" x="4787900" y="3917950"/>
          <p14:tracePt t="108603" x="4800600" y="3949700"/>
          <p14:tracePt t="108620" x="4800600" y="3962400"/>
          <p14:tracePt t="108636" x="4800600" y="3975100"/>
          <p14:tracePt t="108682" x="4806950" y="3975100"/>
          <p14:tracePt t="108690" x="4813300" y="3981450"/>
          <p14:tracePt t="108703" x="4813300" y="3987800"/>
          <p14:tracePt t="108720" x="4819650" y="3994150"/>
          <p14:tracePt t="108736" x="4819650" y="4006850"/>
          <p14:tracePt t="108753" x="4832350" y="4013200"/>
          <p14:tracePt t="108770" x="4838700" y="4025900"/>
          <p14:tracePt t="108787" x="4851400" y="4044950"/>
          <p14:tracePt t="108803" x="4857750" y="4057650"/>
          <p14:tracePt t="108820" x="4870450" y="4064000"/>
          <p14:tracePt t="108836" x="4876800" y="4070350"/>
          <p14:tracePt t="108891" x="4876800" y="4083050"/>
          <p14:tracePt t="108901" x="4876800" y="4089400"/>
          <p14:tracePt t="108907" x="4870450" y="4095750"/>
          <p14:tracePt t="108920" x="4851400" y="4114800"/>
          <p14:tracePt t="108936" x="4800600" y="4146550"/>
          <p14:tracePt t="108953" x="4718050" y="4203700"/>
          <p14:tracePt t="108970" x="4641850" y="4248150"/>
          <p14:tracePt t="108987" x="4597400" y="4267200"/>
          <p14:tracePt t="109004" x="4584700" y="4267200"/>
          <p14:tracePt t="109020" x="4533900" y="4267200"/>
          <p14:tracePt t="109036" x="4483100" y="4267200"/>
          <p14:tracePt t="109053" x="4438650" y="4248150"/>
          <p14:tracePt t="109070" x="4406900" y="4216400"/>
          <p14:tracePt t="109087" x="4381500" y="4184650"/>
          <p14:tracePt t="109103" x="4356100" y="4146550"/>
          <p14:tracePt t="109120" x="4337050" y="4102100"/>
          <p14:tracePt t="109136" x="4318000" y="4051300"/>
          <p14:tracePt t="109153" x="4311650" y="3987800"/>
          <p14:tracePt t="109170" x="4311650" y="3943350"/>
          <p14:tracePt t="109187" x="4305300" y="3898900"/>
          <p14:tracePt t="109204" x="4305300" y="3860800"/>
          <p14:tracePt t="109220" x="4305300" y="3835400"/>
          <p14:tracePt t="109236" x="4305300" y="3810000"/>
          <p14:tracePt t="109253" x="4330700" y="3803650"/>
          <p14:tracePt t="109270" x="4368800" y="3803650"/>
          <p14:tracePt t="109286" x="4425950" y="3797300"/>
          <p14:tracePt t="109303" x="4483100" y="3784600"/>
          <p14:tracePt t="109320" x="4546600" y="3778250"/>
          <p14:tracePt t="109336" x="4591050" y="3765550"/>
          <p14:tracePt t="109353" x="4610100" y="3765550"/>
          <p14:tracePt t="109370" x="4635500" y="3765550"/>
          <p14:tracePt t="109387" x="4660900" y="3765550"/>
          <p14:tracePt t="109404" x="4730750" y="3771900"/>
          <p14:tracePt t="109420" x="4768850" y="3790950"/>
          <p14:tracePt t="109436" x="4794250" y="3822700"/>
          <p14:tracePt t="109453" x="4794250" y="3835400"/>
          <p14:tracePt t="109470" x="4800600" y="3841750"/>
          <p14:tracePt t="109555" x="4794250" y="3841750"/>
          <p14:tracePt t="109563" x="4781550" y="3841750"/>
          <p14:tracePt t="109571" x="4775200" y="3841750"/>
          <p14:tracePt t="109588" x="4768850" y="3841750"/>
          <p14:tracePt t="109603" x="4762500" y="3841750"/>
          <p14:tracePt t="109621" x="4756150" y="3841750"/>
          <p14:tracePt t="109636" x="4749800" y="3841750"/>
          <p14:tracePt t="109653" x="4743450" y="3841750"/>
          <p14:tracePt t="109669" x="4737100" y="3841750"/>
          <p14:tracePt t="109955" x="4737100" y="3835400"/>
          <p14:tracePt t="109964" x="4756150" y="3816350"/>
          <p14:tracePt t="109971" x="4787900" y="3784600"/>
          <p14:tracePt t="109986" x="4826000" y="3752850"/>
          <p14:tracePt t="110003" x="4978400" y="3676650"/>
          <p14:tracePt t="110020" x="5124450" y="3587750"/>
          <p14:tracePt t="110036" x="5238750" y="3505200"/>
          <p14:tracePt t="110053" x="5327650" y="3429000"/>
          <p14:tracePt t="110070" x="5410200" y="3371850"/>
          <p14:tracePt t="110086" x="5467350" y="3340100"/>
          <p14:tracePt t="110103" x="5499100" y="3308350"/>
          <p14:tracePt t="110119" x="5556250" y="3276600"/>
          <p14:tracePt t="110136" x="5613400" y="3232150"/>
          <p14:tracePt t="110153" x="5676900" y="3187700"/>
          <p14:tracePt t="110171" x="5740400" y="3155950"/>
          <p14:tracePt t="110186" x="5797550" y="3130550"/>
          <p14:tracePt t="110203" x="5911850" y="3041650"/>
          <p14:tracePt t="110220" x="5988050" y="3009900"/>
          <p14:tracePt t="110236" x="6051550" y="2978150"/>
          <p14:tracePt t="110253" x="6070600" y="2952750"/>
          <p14:tracePt t="110270" x="6102350" y="2940050"/>
          <p14:tracePt t="110286" x="6134100" y="2914650"/>
          <p14:tracePt t="110303" x="6172200" y="2895600"/>
          <p14:tracePt t="110319" x="6223000" y="2857500"/>
          <p14:tracePt t="110336" x="6261100" y="2832100"/>
          <p14:tracePt t="110353" x="6299200" y="2825750"/>
          <p14:tracePt t="110369" x="6330950" y="2806700"/>
          <p14:tracePt t="110386" x="6369050" y="2794000"/>
          <p14:tracePt t="110403" x="6426200" y="2755900"/>
          <p14:tracePt t="110420" x="6477000" y="2730500"/>
          <p14:tracePt t="110436" x="6553200" y="2692400"/>
          <p14:tracePt t="110453" x="6616700" y="2660650"/>
          <p14:tracePt t="110469" x="6686550" y="2622550"/>
          <p14:tracePt t="110486" x="6724650" y="2590800"/>
          <p14:tracePt t="110503" x="6769100" y="2559050"/>
          <p14:tracePt t="110519" x="6826250" y="2514600"/>
          <p14:tracePt t="110536" x="6908800" y="2451100"/>
          <p14:tracePt t="110553" x="7004050" y="2374900"/>
          <p14:tracePt t="110569" x="7080250" y="2330450"/>
          <p14:tracePt t="110586" x="7137400" y="2305050"/>
          <p14:tracePt t="110603" x="7150100" y="2286000"/>
          <p14:tracePt t="110619" x="7162800" y="2266950"/>
          <p14:tracePt t="110636" x="7181850" y="2228850"/>
          <p14:tracePt t="110653" x="7219950" y="2178050"/>
          <p14:tracePt t="110669" x="7264400" y="2127250"/>
          <p14:tracePt t="110686" x="7302500" y="2063750"/>
          <p14:tracePt t="110703" x="7315200" y="2032000"/>
          <p14:tracePt t="110719" x="7321550" y="1987550"/>
          <p14:tracePt t="110736" x="7321550" y="1943100"/>
          <p14:tracePt t="110753" x="7321550" y="1905000"/>
          <p14:tracePt t="110769" x="7353300" y="1854200"/>
          <p14:tracePt t="110786" x="7372350" y="1816100"/>
          <p14:tracePt t="110803" x="7378700" y="1809750"/>
          <p14:tracePt t="110819" x="7391400" y="1784350"/>
          <p14:tracePt t="110836" x="7416800" y="1733550"/>
          <p14:tracePt t="110853" x="7461250" y="1689100"/>
          <p14:tracePt t="110869" x="7486650" y="1631950"/>
          <p14:tracePt t="110886" x="7499350" y="1600200"/>
          <p14:tracePt t="110903" x="7518400" y="1581150"/>
          <p14:tracePt t="110919" x="7524750" y="1581150"/>
          <p14:tracePt t="110947" x="7531100" y="1581150"/>
          <p14:tracePt t="110955" x="7537450" y="1581150"/>
          <p14:tracePt t="110971" x="7543800" y="1581150"/>
          <p14:tracePt t="111037" x="7550150" y="1581150"/>
          <p14:tracePt t="111045" x="7556500" y="1581150"/>
          <p14:tracePt t="111060" x="7562850" y="1581150"/>
          <p14:tracePt t="111070" x="7569200" y="1581150"/>
          <p14:tracePt t="111086" x="7581900" y="1581150"/>
          <p14:tracePt t="111103" x="7594600" y="1587500"/>
          <p14:tracePt t="111119" x="7613650" y="1600200"/>
          <p14:tracePt t="111136" x="7620000" y="1606550"/>
          <p14:tracePt t="111153" x="7626350" y="1612900"/>
          <p14:tracePt t="111186" x="7632700" y="1612900"/>
          <p14:tracePt t="111205" x="7632700" y="1619250"/>
          <p14:tracePt t="111221" x="7639050" y="1619250"/>
          <p14:tracePt t="111340" x="7639050" y="1631950"/>
          <p14:tracePt t="111348" x="7639050" y="1651000"/>
          <p14:tracePt t="111356" x="7639050" y="1670050"/>
          <p14:tracePt t="111369" x="7639050" y="1689100"/>
          <p14:tracePt t="111386" x="7639050" y="1720850"/>
          <p14:tracePt t="111402" x="7639050" y="1746250"/>
          <p14:tracePt t="111419" x="7639050" y="1758950"/>
          <p14:tracePt t="111436" x="7639050" y="1784350"/>
          <p14:tracePt t="111452" x="7639050" y="1797050"/>
          <p14:tracePt t="111469" x="7639050" y="1822450"/>
          <p14:tracePt t="111485" x="7639050" y="1828800"/>
          <p14:tracePt t="111502" x="7639050" y="1847850"/>
          <p14:tracePt t="111519" x="7645400" y="1866900"/>
          <p14:tracePt t="111535" x="7658100" y="1898650"/>
          <p14:tracePt t="111552" x="7664450" y="1924050"/>
          <p14:tracePt t="111569" x="7670800" y="1936750"/>
          <p14:tracePt t="111586" x="7670800" y="1943100"/>
          <p14:tracePt t="111602" x="7683500" y="1962150"/>
          <p14:tracePt t="111619" x="7689850" y="1993900"/>
          <p14:tracePt t="111636" x="7702550" y="2051050"/>
          <p14:tracePt t="111653" x="7721600" y="2108200"/>
          <p14:tracePt t="111669" x="7747000" y="2171700"/>
          <p14:tracePt t="111685" x="7778750" y="2260600"/>
          <p14:tracePt t="111702" x="7816850" y="2336800"/>
          <p14:tracePt t="111719" x="7861300" y="2406650"/>
          <p14:tracePt t="111735" x="7880350" y="2489200"/>
          <p14:tracePt t="111752" x="7899400" y="2533650"/>
          <p14:tracePt t="111769" x="7918450" y="2590800"/>
          <p14:tracePt t="111785" x="7931150" y="2647950"/>
          <p14:tracePt t="111802" x="7956550" y="2705100"/>
          <p14:tracePt t="111819" x="7975600" y="2743200"/>
          <p14:tracePt t="111835" x="7981950" y="2755900"/>
          <p14:tracePt t="111852" x="7981950" y="2762250"/>
          <p14:tracePt t="111869" x="7988300" y="2781300"/>
          <p14:tracePt t="111885" x="7988300" y="2819400"/>
          <p14:tracePt t="111902" x="7988300" y="2851150"/>
          <p14:tracePt t="111919" x="7988300" y="2882900"/>
          <p14:tracePt t="111935" x="7994650" y="2908300"/>
          <p14:tracePt t="112156" x="7994650" y="2914650"/>
          <p14:tracePt t="112204" x="8001000" y="2914650"/>
          <p14:tracePt t="112212" x="8007350" y="2921000"/>
          <p14:tracePt t="112372" x="8007350" y="2927350"/>
          <p14:tracePt t="112380" x="8013700" y="2927350"/>
          <p14:tracePt t="112404" x="8013700" y="2933700"/>
          <p14:tracePt t="112420" x="8020050" y="2940050"/>
          <p14:tracePt t="112461" x="8020050" y="2946400"/>
          <p14:tracePt t="112500" x="8020050" y="2952750"/>
          <p14:tracePt t="112508" x="8020050" y="2959100"/>
          <p14:tracePt t="112524" x="8020050" y="2965450"/>
          <p14:tracePt t="112535" x="8020050" y="2971800"/>
          <p14:tracePt t="112668" x="8026400" y="2978150"/>
          <p14:tracePt t="112685" x="8051800" y="2978150"/>
          <p14:tracePt t="112692" x="8064500" y="2978150"/>
          <p14:tracePt t="112702" x="8070850" y="2978150"/>
          <p14:tracePt t="112718" x="8077200" y="2978150"/>
          <p14:tracePt t="112735" x="8077200" y="2971800"/>
          <p14:tracePt t="113237" x="8083550" y="2971800"/>
          <p14:tracePt t="113245" x="8089900" y="2971800"/>
          <p14:tracePt t="113285" x="8096250" y="2978150"/>
          <p14:tracePt t="113302" x="8102600" y="2978150"/>
          <p14:tracePt t="113318" x="8108950" y="2984500"/>
          <p14:tracePt t="113325" x="8115300" y="2984500"/>
          <p14:tracePt t="113335" x="8121650" y="2990850"/>
          <p14:tracePt t="113352" x="8128000" y="2997200"/>
          <p14:tracePt t="113437" x="8134350" y="2997200"/>
          <p14:tracePt t="113453" x="8140700" y="2997200"/>
          <p14:tracePt t="113462" x="8147050" y="2997200"/>
          <p14:tracePt t="113470" x="8153400" y="2997200"/>
          <p14:tracePt t="113485" x="8166100" y="2997200"/>
          <p14:tracePt t="113502" x="8172450" y="2997200"/>
          <p14:tracePt t="113518" x="8185150" y="2997200"/>
          <p14:tracePt t="113535" x="8223250" y="3003550"/>
          <p14:tracePt t="113551" x="8242300" y="3016250"/>
          <p14:tracePt t="113568" x="8255000" y="3022600"/>
          <p14:tracePt t="113585" x="8261350" y="3028950"/>
          <p14:tracePt t="113601" x="8267700" y="3028950"/>
          <p14:tracePt t="113635" x="8274050" y="3035300"/>
          <p14:tracePt t="113652" x="8299450" y="3054350"/>
          <p14:tracePt t="113668" x="8305800" y="3060700"/>
          <p14:tracePt t="113685" x="8331200" y="3079750"/>
          <p14:tracePt t="113701" x="8337550" y="3086100"/>
          <p14:tracePt t="113718" x="8350250" y="3098800"/>
          <p14:tracePt t="113735" x="8375650" y="3117850"/>
          <p14:tracePt t="113752" x="8394700" y="3130550"/>
          <p14:tracePt t="113768" x="8407400" y="3149600"/>
          <p14:tracePt t="113785" x="8420100" y="3155950"/>
          <p14:tracePt t="113801" x="8426450" y="3168650"/>
          <p14:tracePt t="113818" x="8439150" y="3181350"/>
          <p14:tracePt t="113835" x="8445500" y="3187700"/>
          <p14:tracePt t="113851" x="8451850" y="3213100"/>
          <p14:tracePt t="113868" x="8470900" y="3238500"/>
          <p14:tracePt t="113885" x="8483600" y="3270250"/>
          <p14:tracePt t="113902" x="8502650" y="3302000"/>
          <p14:tracePt t="113919" x="8515350" y="3327400"/>
          <p14:tracePt t="113935" x="8528050" y="3352800"/>
          <p14:tracePt t="113952" x="8534400" y="3359150"/>
          <p14:tracePt t="113968" x="8540750" y="3378200"/>
          <p14:tracePt t="113985" x="8547100" y="3403600"/>
          <p14:tracePt t="114002" x="8559800" y="3422650"/>
          <p14:tracePt t="114018" x="8559800" y="3435350"/>
          <p14:tracePt t="114035" x="8566150" y="3460750"/>
          <p14:tracePt t="114051" x="8572500" y="3473450"/>
          <p14:tracePt t="114068" x="8572500" y="3524250"/>
          <p14:tracePt t="114085" x="8585200" y="3575050"/>
          <p14:tracePt t="114102" x="8591550" y="3619500"/>
          <p14:tracePt t="114118" x="8597900" y="3651250"/>
          <p14:tracePt t="114135" x="8597900" y="3663950"/>
          <p14:tracePt t="114152" x="8597900" y="3670300"/>
          <p14:tracePt t="114168" x="8597900" y="3676650"/>
          <p14:tracePt t="114185" x="8597900" y="3702050"/>
          <p14:tracePt t="114201" x="8591550" y="3727450"/>
          <p14:tracePt t="114218" x="8547100" y="3752850"/>
          <p14:tracePt t="114235" x="8515350" y="3790950"/>
          <p14:tracePt t="114251" x="8489950" y="3803650"/>
          <p14:tracePt t="114268" x="8445500" y="3816350"/>
          <p14:tracePt t="114285" x="8420100" y="3835400"/>
          <p14:tracePt t="114302" x="8369300" y="3860800"/>
          <p14:tracePt t="114318" x="8343900" y="3873500"/>
          <p14:tracePt t="114335" x="8324850" y="3898900"/>
          <p14:tracePt t="114351" x="8299450" y="3911600"/>
          <p14:tracePt t="114368" x="8286750" y="3917950"/>
          <p14:tracePt t="114385" x="8280400" y="3930650"/>
          <p14:tracePt t="114401" x="8267700" y="3930650"/>
          <p14:tracePt t="114418" x="8255000" y="3943350"/>
          <p14:tracePt t="114435" x="8248650" y="3949700"/>
          <p14:tracePt t="114451" x="8216900" y="3975100"/>
          <p14:tracePt t="114468" x="8147050" y="4006850"/>
          <p14:tracePt t="114485" x="8039100" y="4051300"/>
          <p14:tracePt t="114501" x="7994650" y="4064000"/>
          <p14:tracePt t="114518" x="7975600" y="4070350"/>
          <p14:tracePt t="114534" x="7956550" y="4070350"/>
          <p14:tracePt t="114551" x="7931150" y="4070350"/>
          <p14:tracePt t="114568" x="7912100" y="4070350"/>
          <p14:tracePt t="114584" x="7867650" y="4070350"/>
          <p14:tracePt t="114601" x="7816850" y="4057650"/>
          <p14:tracePt t="114618" x="7772400" y="4019550"/>
          <p14:tracePt t="114634" x="7715250" y="3968750"/>
          <p14:tracePt t="114651" x="7670800" y="3937000"/>
          <p14:tracePt t="114668" x="7613650" y="3892550"/>
          <p14:tracePt t="114685" x="7575550" y="3860800"/>
          <p14:tracePt t="114702" x="7524750" y="3810000"/>
          <p14:tracePt t="114718" x="7480300" y="3752850"/>
          <p14:tracePt t="114734" x="7461250" y="3714750"/>
          <p14:tracePt t="114751" x="7448550" y="3651250"/>
          <p14:tracePt t="114768" x="7442200" y="3606800"/>
          <p14:tracePt t="114784" x="7442200" y="3543300"/>
          <p14:tracePt t="114801" x="7435850" y="3486150"/>
          <p14:tracePt t="114818" x="7435850" y="3435350"/>
          <p14:tracePt t="114834" x="7435850" y="3390900"/>
          <p14:tracePt t="114851" x="7435850" y="3340100"/>
          <p14:tracePt t="114868" x="7480300" y="3295650"/>
          <p14:tracePt t="114885" x="7543800" y="3225800"/>
          <p14:tracePt t="114901" x="7575550" y="3200400"/>
          <p14:tracePt t="114918" x="7594600" y="3175000"/>
          <p14:tracePt t="114935" x="7613650" y="3136900"/>
          <p14:tracePt t="114951" x="7639050" y="3105150"/>
          <p14:tracePt t="114968" x="7651750" y="3073400"/>
          <p14:tracePt t="114984" x="7683500" y="3028950"/>
          <p14:tracePt t="115001" x="7721600" y="2997200"/>
          <p14:tracePt t="115018" x="7766050" y="2978150"/>
          <p14:tracePt t="115034" x="7791450" y="2971800"/>
          <p14:tracePt t="115051" x="7797800" y="2965450"/>
          <p14:tracePt t="115068" x="7810500" y="2959100"/>
          <p14:tracePt t="115084" x="7835900" y="2952750"/>
          <p14:tracePt t="115102" x="7854950" y="2940050"/>
          <p14:tracePt t="115118" x="7874000" y="2921000"/>
          <p14:tracePt t="115134" x="7886700" y="2921000"/>
          <p14:tracePt t="115153" x="7918450" y="2908300"/>
          <p14:tracePt t="115168" x="7943850" y="2901950"/>
          <p14:tracePt t="115184" x="7962900" y="2901950"/>
          <p14:tracePt t="115201" x="7994650" y="2901950"/>
          <p14:tracePt t="115218" x="8026400" y="2901950"/>
          <p14:tracePt t="115234" x="8058150" y="2901950"/>
          <p14:tracePt t="115251" x="8083550" y="2901950"/>
          <p14:tracePt t="115268" x="8096250" y="2914650"/>
          <p14:tracePt t="115284" x="8121650" y="2946400"/>
          <p14:tracePt t="115301" x="8140700" y="2984500"/>
          <p14:tracePt t="115318" x="8172450" y="3041650"/>
          <p14:tracePt t="115335" x="8197850" y="3060700"/>
          <p14:tracePt t="115351" x="8197850" y="3079750"/>
          <p14:tracePt t="115367" x="8223250" y="3111500"/>
          <p14:tracePt t="115384" x="8242300" y="3143250"/>
          <p14:tracePt t="115401" x="8267700" y="3175000"/>
          <p14:tracePt t="115418" x="8293100" y="3225800"/>
          <p14:tracePt t="115434" x="8312150" y="3270250"/>
          <p14:tracePt t="115451" x="8324850" y="3321050"/>
          <p14:tracePt t="115468" x="8343900" y="3371850"/>
          <p14:tracePt t="115484" x="8369300" y="3422650"/>
          <p14:tracePt t="115501" x="8382000" y="3486150"/>
          <p14:tracePt t="115518" x="8401050" y="3524250"/>
          <p14:tracePt t="115534" x="8401050" y="3568700"/>
          <p14:tracePt t="115551" x="8413750" y="3600450"/>
          <p14:tracePt t="115567" x="8413750" y="3638550"/>
          <p14:tracePt t="115584" x="8420100" y="3683000"/>
          <p14:tracePt t="115601" x="8420100" y="3727450"/>
          <p14:tracePt t="115618" x="8420100" y="3771900"/>
          <p14:tracePt t="115634" x="8420100" y="3803650"/>
          <p14:tracePt t="115651" x="8420100" y="3835400"/>
          <p14:tracePt t="115667" x="8420100" y="3873500"/>
          <p14:tracePt t="115684" x="8420100" y="3892550"/>
          <p14:tracePt t="115701" x="8413750" y="3911600"/>
          <p14:tracePt t="115718" x="8407400" y="3930650"/>
          <p14:tracePt t="115735" x="8394700" y="3949700"/>
          <p14:tracePt t="115751" x="8382000" y="3956050"/>
          <p14:tracePt t="115767" x="8362950" y="3975100"/>
          <p14:tracePt t="115784" x="8312150" y="4000500"/>
          <p14:tracePt t="115801" x="8274050" y="4019550"/>
          <p14:tracePt t="115817" x="8242300" y="4025900"/>
          <p14:tracePt t="115834" x="8197850" y="4044950"/>
          <p14:tracePt t="115851" x="8147050" y="4064000"/>
          <p14:tracePt t="115867" x="8077200" y="4089400"/>
          <p14:tracePt t="115884" x="8032750" y="4102100"/>
          <p14:tracePt t="115901" x="8001000" y="4102100"/>
          <p14:tracePt t="115903" x="7988300" y="4102100"/>
          <p14:tracePt t="115918" x="7950200" y="4095750"/>
          <p14:tracePt t="115935" x="7905750" y="4064000"/>
          <p14:tracePt t="115951" x="7861300" y="4032250"/>
          <p14:tracePt t="115968" x="7823200" y="4000500"/>
          <p14:tracePt t="115984" x="7785100" y="3975100"/>
          <p14:tracePt t="116001" x="7747000" y="3937000"/>
          <p14:tracePt t="116017" x="7708900" y="3892550"/>
          <p14:tracePt t="116034" x="7677150" y="3854450"/>
          <p14:tracePt t="116051" x="7651750" y="3822700"/>
          <p14:tracePt t="116067" x="7632700" y="3771900"/>
          <p14:tracePt t="116084" x="7620000" y="3721100"/>
          <p14:tracePt t="116101" x="7607300" y="3676650"/>
          <p14:tracePt t="116118" x="7594600" y="3632200"/>
          <p14:tracePt t="116134" x="7594600" y="3600450"/>
          <p14:tracePt t="116151" x="7588250" y="3575050"/>
          <p14:tracePt t="116167" x="7575550" y="3549650"/>
          <p14:tracePt t="116184" x="7569200" y="3530600"/>
          <p14:tracePt t="116201" x="7569200" y="3517900"/>
          <p14:tracePt t="116218" x="7569200" y="3505200"/>
          <p14:tracePt t="116234" x="7569200" y="3479800"/>
          <p14:tracePt t="116251" x="7569200" y="3473450"/>
          <p14:tracePt t="116267" x="7569200" y="3454400"/>
          <p14:tracePt t="116284" x="7569200" y="3448050"/>
          <p14:tracePt t="116301" x="7575550" y="3409950"/>
          <p14:tracePt t="116318" x="7600950" y="3352800"/>
          <p14:tracePt t="116334" x="7620000" y="3308350"/>
          <p14:tracePt t="116351" x="7639050" y="3270250"/>
          <p14:tracePt t="116367" x="7651750" y="3251200"/>
          <p14:tracePt t="116384" x="7683500" y="3206750"/>
          <p14:tracePt t="116401" x="7702550" y="3181350"/>
          <p14:tracePt t="116417" x="7715250" y="3162300"/>
          <p14:tracePt t="116434" x="7727950" y="3136900"/>
          <p14:tracePt t="116451" x="7740650" y="3105150"/>
          <p14:tracePt t="116467" x="7747000" y="3092450"/>
          <p14:tracePt t="116484" x="7753350" y="3079750"/>
          <p14:tracePt t="116500" x="7766050" y="3079750"/>
          <p14:tracePt t="116517" x="7766050" y="3060700"/>
          <p14:tracePt t="116534" x="7797800" y="3041650"/>
          <p14:tracePt t="116551" x="7829550" y="3022600"/>
          <p14:tracePt t="116567" x="7874000" y="3009900"/>
          <p14:tracePt t="116584" x="7893050" y="3003550"/>
          <p14:tracePt t="116601" x="7905750" y="3003550"/>
          <p14:tracePt t="116634" x="7918450" y="3003550"/>
          <p14:tracePt t="116650" x="7924800" y="3003550"/>
          <p14:tracePt t="116667" x="7950200" y="3003550"/>
          <p14:tracePt t="116684" x="7975600" y="3003550"/>
          <p14:tracePt t="116700" x="7994650" y="3003550"/>
          <p14:tracePt t="116717" x="8013700" y="3003550"/>
          <p14:tracePt t="116734" x="8032750" y="3003550"/>
          <p14:tracePt t="116751" x="8045450" y="3003550"/>
          <p14:tracePt t="116767" x="8045450" y="3009900"/>
          <p14:tracePt t="116784" x="8058150" y="3016250"/>
          <p14:tracePt t="116800" x="8089900" y="3035300"/>
          <p14:tracePt t="116817" x="8115300" y="3060700"/>
          <p14:tracePt t="116834" x="8159750" y="3086100"/>
          <p14:tracePt t="116850" x="8185150" y="3105150"/>
          <p14:tracePt t="116867" x="8204200" y="3124200"/>
          <p14:tracePt t="116884" x="8229600" y="3143250"/>
          <p14:tracePt t="116901" x="8242300" y="3162300"/>
          <p14:tracePt t="116903" x="8248650" y="3168650"/>
          <p14:tracePt t="116918" x="8261350" y="3187700"/>
          <p14:tracePt t="116934" x="8261350" y="3194050"/>
          <p14:tracePt t="116951" x="8293100" y="3257550"/>
          <p14:tracePt t="116967" x="8343900" y="3270250"/>
          <p14:tracePt t="116984" x="8350250" y="3270250"/>
          <p14:tracePt t="117000" x="8375650" y="3289300"/>
          <p14:tracePt t="117017" x="8394700" y="3359150"/>
          <p14:tracePt t="117034" x="8420100" y="3403600"/>
          <p14:tracePt t="117050" x="8432800" y="3460750"/>
          <p14:tracePt t="117067" x="8445500" y="3498850"/>
          <p14:tracePt t="117084" x="8451850" y="3543300"/>
          <p14:tracePt t="117100" x="8458200" y="3568700"/>
          <p14:tracePt t="117117" x="8458200" y="3594100"/>
          <p14:tracePt t="117134" x="8458200" y="3619500"/>
          <p14:tracePt t="117150" x="8458200" y="3638550"/>
          <p14:tracePt t="117167" x="8458200" y="3670300"/>
          <p14:tracePt t="117184" x="8458200" y="3683000"/>
          <p14:tracePt t="117200" x="8458200" y="3695700"/>
          <p14:tracePt t="117217" x="8458200" y="3702050"/>
          <p14:tracePt t="117250" x="8458200" y="3714750"/>
          <p14:tracePt t="117267" x="8458200" y="3721100"/>
          <p14:tracePt t="117284" x="8458200" y="3733800"/>
          <p14:tracePt t="117300" x="8458200" y="3740150"/>
          <p14:tracePt t="117317" x="8458200" y="3752850"/>
          <p14:tracePt t="117334" x="8458200" y="3771900"/>
          <p14:tracePt t="117351" x="8458200" y="3803650"/>
          <p14:tracePt t="117367" x="8458200" y="3816350"/>
          <p14:tracePt t="117384" x="8458200" y="3822700"/>
          <p14:tracePt t="117400" x="8458200" y="3829050"/>
          <p14:tracePt t="117417" x="8458200" y="3835400"/>
          <p14:tracePt t="117434" x="8458200" y="3841750"/>
          <p14:tracePt t="117551" x="8458200" y="3848100"/>
          <p14:tracePt t="117575" x="8451850" y="3848100"/>
          <p14:tracePt t="117584" x="8445500" y="3848100"/>
          <p14:tracePt t="117591" x="8439150" y="3848100"/>
          <p14:tracePt t="117607" x="8432800" y="3848100"/>
          <p14:tracePt t="117631" x="8426450" y="3848100"/>
          <p14:tracePt t="117639" x="8413750" y="3848100"/>
          <p14:tracePt t="117651" x="8407400" y="3848100"/>
          <p14:tracePt t="117667" x="8388350" y="3848100"/>
          <p14:tracePt t="117683" x="8362950" y="3854450"/>
          <p14:tracePt t="117700" x="8356600" y="3860800"/>
          <p14:tracePt t="117717" x="8324850" y="3867150"/>
          <p14:tracePt t="117734" x="8305800" y="3886200"/>
          <p14:tracePt t="117750" x="8274050" y="3905250"/>
          <p14:tracePt t="117767" x="8242300" y="3924300"/>
          <p14:tracePt t="117784" x="8229600" y="3930650"/>
          <p14:tracePt t="117800" x="8223250" y="3937000"/>
          <p14:tracePt t="117834" x="8216900" y="3937000"/>
          <p14:tracePt t="117850" x="8197850" y="3937000"/>
          <p14:tracePt t="117867" x="8172450" y="3937000"/>
          <p14:tracePt t="117884" x="8159750" y="3937000"/>
          <p14:tracePt t="117900" x="8147050" y="3937000"/>
          <p14:tracePt t="117903" x="8140700" y="3937000"/>
          <p14:tracePt t="117917" x="8134350" y="3937000"/>
          <p14:tracePt t="117934" x="8128000" y="3937000"/>
          <p14:tracePt t="117950" x="8115300" y="3937000"/>
          <p14:tracePt t="117967" x="8096250" y="3937000"/>
          <p14:tracePt t="117984" x="8045450" y="3937000"/>
          <p14:tracePt t="118000" x="8013700" y="3937000"/>
          <p14:tracePt t="118017" x="7981950" y="3930650"/>
          <p14:tracePt t="118033" x="7950200" y="3917950"/>
          <p14:tracePt t="118050" x="7931150" y="3911600"/>
          <p14:tracePt t="118067" x="7905750" y="3905250"/>
          <p14:tracePt t="118083" x="7893050" y="3886200"/>
          <p14:tracePt t="118100" x="7874000" y="3873500"/>
          <p14:tracePt t="118117" x="7861300" y="3854450"/>
          <p14:tracePt t="118133" x="7854950" y="3854450"/>
          <p14:tracePt t="118150" x="7848600" y="3835400"/>
          <p14:tracePt t="118167" x="7823200" y="3778250"/>
          <p14:tracePt t="118184" x="7797800" y="3727450"/>
          <p14:tracePt t="118200" x="7772400" y="3644900"/>
          <p14:tracePt t="118217" x="7747000" y="3581400"/>
          <p14:tracePt t="118233" x="7721600" y="3524250"/>
          <p14:tracePt t="118250" x="7715250" y="3479800"/>
          <p14:tracePt t="118267" x="7702550" y="3429000"/>
          <p14:tracePt t="118283" x="7696200" y="3397250"/>
          <p14:tracePt t="118300" x="7696200" y="3359150"/>
          <p14:tracePt t="118317" x="7696200" y="3289300"/>
          <p14:tracePt t="118333" x="7696200" y="3194050"/>
          <p14:tracePt t="118350" x="7696200" y="3086100"/>
          <p14:tracePt t="118368" x="7721600" y="2952750"/>
          <p14:tracePt t="118384" x="7740650" y="2895600"/>
          <p14:tracePt t="118400" x="7753350" y="2870200"/>
          <p14:tracePt t="118417" x="7759700" y="2863850"/>
          <p14:tracePt t="118433" x="7766050" y="2863850"/>
          <p14:tracePt t="118450" x="7791450" y="2863850"/>
          <p14:tracePt t="118467" x="7835900" y="2863850"/>
          <p14:tracePt t="118483" x="7886700" y="2863850"/>
          <p14:tracePt t="118500" x="7994650" y="2908300"/>
          <p14:tracePt t="118516" x="8115300" y="2965450"/>
          <p14:tracePt t="118534" x="8216900" y="3048000"/>
          <p14:tracePt t="118550" x="8293100" y="3124200"/>
          <p14:tracePt t="118567" x="8324850" y="3181350"/>
          <p14:tracePt t="118584" x="8343900" y="3238500"/>
          <p14:tracePt t="118600" x="8343900" y="3295650"/>
          <p14:tracePt t="118616" x="8343900" y="3359150"/>
          <p14:tracePt t="118633" x="8343900" y="3429000"/>
          <p14:tracePt t="118650" x="8343900" y="3473450"/>
          <p14:tracePt t="118667" x="8343900" y="3505200"/>
          <p14:tracePt t="118683" x="8343900" y="3524250"/>
          <p14:tracePt t="118700" x="8343900" y="3536950"/>
          <p14:tracePt t="118733" x="8343900" y="3543300"/>
          <p14:tracePt t="118750" x="8343900" y="3556000"/>
          <p14:tracePt t="118767" x="8343900" y="3581400"/>
          <p14:tracePt t="118783" x="8369300" y="3644900"/>
          <p14:tracePt t="118800" x="8394700" y="3695700"/>
          <p14:tracePt t="118816" x="8439150" y="3771900"/>
          <p14:tracePt t="118833" x="8489950" y="3886200"/>
          <p14:tracePt t="118850" x="8528050" y="3968750"/>
          <p14:tracePt t="118866" x="8547100" y="4057650"/>
          <p14:tracePt t="118883" x="8559800" y="4133850"/>
          <p14:tracePt t="118900" x="8572500" y="4222750"/>
          <p14:tracePt t="118917" x="8578850" y="4343400"/>
          <p14:tracePt t="118933" x="8591550" y="4470400"/>
          <p14:tracePt t="118950" x="8616950" y="4591050"/>
          <p14:tracePt t="118967" x="8616950" y="4705350"/>
          <p14:tracePt t="118984" x="8616950" y="4876800"/>
          <p14:tracePt t="119000" x="8636000" y="4959350"/>
          <p14:tracePt t="119016" x="8636000" y="5067300"/>
          <p14:tracePt t="119033" x="8636000" y="5194300"/>
          <p14:tracePt t="119050" x="8642350" y="5321300"/>
          <p14:tracePt t="119066" x="8655050" y="5441950"/>
          <p14:tracePt t="119083" x="8655050" y="5588000"/>
          <p14:tracePt t="119100" x="8655050" y="5708650"/>
          <p14:tracePt t="119117" x="8655050" y="5822950"/>
          <p14:tracePt t="119133" x="8655050" y="5899150"/>
          <p14:tracePt t="119150" x="8655050" y="5943600"/>
          <p14:tracePt t="119167" x="8655050" y="5988050"/>
          <p14:tracePt t="119183" x="8686800" y="6070600"/>
          <p14:tracePt t="119200" x="8686800" y="6115050"/>
          <p14:tracePt t="119216" x="8712200" y="6280150"/>
          <p14:tracePt t="119233" x="8731250" y="6369050"/>
          <p14:tracePt t="119250" x="8769350" y="6445250"/>
          <p14:tracePt t="119266" x="8807450" y="6515100"/>
          <p14:tracePt t="119283" x="8826500" y="6584950"/>
          <p14:tracePt t="119299" x="8832850" y="6623050"/>
          <p14:tracePt t="119316" x="8832850" y="6635750"/>
          <p14:tracePt t="119350" x="8832850" y="6642100"/>
          <p14:tracePt t="119368" x="8832850" y="6648450"/>
          <p14:tracePt t="119383" x="8832850" y="6654800"/>
          <p14:tracePt t="119400" x="8832850" y="6673850"/>
          <p14:tracePt t="119402" x="8826500" y="6686550"/>
          <p14:tracePt t="119417" x="8801100" y="6699250"/>
          <p14:tracePt t="119433" x="8769350" y="6724650"/>
          <p14:tracePt t="119450" x="8693150" y="6769100"/>
          <p14:tracePt t="119466" x="8636000" y="6794500"/>
          <p14:tracePt t="119483" x="8572500" y="6813550"/>
          <p14:tracePt t="119500" x="8502650" y="6838950"/>
          <p14:tracePt t="119516" x="8445500" y="6838950"/>
          <p14:tracePt t="119533" x="8401050" y="6838950"/>
          <p14:tracePt t="119549" x="8324850" y="6838950"/>
          <p14:tracePt t="119566" x="8204200" y="6838950"/>
          <p14:tracePt t="119583" x="8089900" y="6838950"/>
          <p14:tracePt t="119600" x="7962900" y="6838950"/>
          <p14:tracePt t="119616" x="7791450" y="6838950"/>
          <p14:tracePt t="119633" x="7683500" y="6838950"/>
          <p14:tracePt t="119650" x="7556500" y="6851650"/>
          <p14:tracePt t="119666" x="7454900" y="6851650"/>
          <p14:tracePt t="119683" x="7321550" y="6851650"/>
          <p14:tracePt t="119699" x="7207250" y="6851650"/>
          <p14:tracePt t="119716" x="7080250" y="6851650"/>
          <p14:tracePt t="119733" x="6965950" y="6851650"/>
          <p14:tracePt t="119749" x="6845300" y="6851650"/>
          <p14:tracePt t="119766" x="6756400" y="6851650"/>
          <p14:tracePt t="119783" x="6661150" y="6851650"/>
          <p14:tracePt t="119800" x="6483350" y="6851650"/>
          <p14:tracePt t="119816" x="6375400" y="6851650"/>
          <p14:tracePt t="119833" x="6267450" y="6851650"/>
          <p14:tracePt t="119849" x="6159500" y="6851650"/>
          <p14:tracePt t="119866" x="6019800" y="6851650"/>
          <p14:tracePt t="119883" x="5848350" y="6851650"/>
          <p14:tracePt t="119899" x="5702300" y="6851650"/>
          <p14:tracePt t="119916" x="5588000" y="6851650"/>
          <p14:tracePt t="119933" x="5473700" y="6851650"/>
          <p14:tracePt t="119949" x="5353050" y="6851650"/>
          <p14:tracePt t="119966" x="5232400" y="6851650"/>
          <p14:tracePt t="119983" x="5111750" y="6851650"/>
          <p14:tracePt t="119999" x="4991100" y="6851650"/>
          <p14:tracePt t="120016" x="4749800" y="6851650"/>
          <p14:tracePt t="120033" x="4578350" y="6851650"/>
          <p14:tracePt t="120049" x="4406900" y="6851650"/>
          <p14:tracePt t="120066" x="4248150" y="6851650"/>
          <p14:tracePt t="120083" x="4140200" y="6851650"/>
          <p14:tracePt t="120099" x="4070350" y="6851650"/>
          <p14:tracePt t="120116" x="4006850" y="6851650"/>
          <p14:tracePt t="120133" x="3879850" y="6851650"/>
          <p14:tracePt t="120150" x="3752850" y="6851650"/>
          <p14:tracePt t="120166" x="3644900" y="6851650"/>
          <p14:tracePt t="120183" x="3556000" y="6845300"/>
          <p14:tracePt t="120200" x="3524250" y="6845300"/>
          <p14:tracePt t="120216" x="3479800" y="6845300"/>
          <p14:tracePt t="120233" x="3403600" y="6845300"/>
          <p14:tracePt t="120249" x="3257550" y="6851650"/>
          <p14:tracePt t="120266" x="3155950" y="6851650"/>
          <p14:tracePt t="120283" x="3086100" y="6851650"/>
          <p14:tracePt t="120299" x="3067050" y="6851650"/>
          <p14:tracePt t="120316" x="3060700" y="6851650"/>
          <p14:tracePt t="120333" x="3035300" y="6851650"/>
          <p14:tracePt t="120349" x="3003550" y="6851650"/>
          <p14:tracePt t="120366" x="2971800" y="6851650"/>
          <p14:tracePt t="120383" x="2946400" y="6838950"/>
          <p14:tracePt t="120399" x="2940050" y="6832600"/>
          <p14:tracePt t="120402" x="2933700" y="6832600"/>
          <p14:tracePt t="120440" x="2933700" y="6826250"/>
          <p14:tracePt t="120456" x="2933700" y="6807200"/>
          <p14:tracePt t="120464" x="2933700" y="6794500"/>
          <p14:tracePt t="120472" x="2933700" y="6775450"/>
          <p14:tracePt t="120483" x="2933700" y="6756400"/>
          <p14:tracePt t="120499" x="2940050" y="6731000"/>
          <p14:tracePt t="120516" x="2940050" y="6705600"/>
          <p14:tracePt t="120533" x="2940050" y="6667500"/>
          <p14:tracePt t="120550" x="2940050" y="6642100"/>
          <p14:tracePt t="120566" x="2940050" y="6584950"/>
          <p14:tracePt t="120583" x="2940050" y="6534150"/>
          <p14:tracePt t="120599" x="2940050" y="6445250"/>
          <p14:tracePt t="120616" x="2921000" y="6254750"/>
          <p14:tracePt t="120633" x="2921000" y="6165850"/>
          <p14:tracePt t="120650" x="2921000" y="6108700"/>
          <p14:tracePt t="120666" x="2921000" y="6083300"/>
          <p14:tracePt t="120683" x="2921000" y="6070600"/>
          <p14:tracePt t="120716" x="2927350" y="6057900"/>
          <p14:tracePt t="120736" x="2933700" y="6057900"/>
          <p14:tracePt t="120749" x="2940050" y="6057900"/>
          <p14:tracePt t="121064" x="2946400" y="6051550"/>
          <p14:tracePt t="121072" x="2952750" y="6051550"/>
          <p14:tracePt t="121082" x="2959100" y="6051550"/>
          <p14:tracePt t="121099" x="2984500" y="6045200"/>
          <p14:tracePt t="121116" x="3048000" y="6013450"/>
          <p14:tracePt t="121132" x="3117850" y="5981700"/>
          <p14:tracePt t="121149" x="3181350" y="5962650"/>
          <p14:tracePt t="121166" x="3238500" y="5949950"/>
          <p14:tracePt t="121183" x="3270250" y="5949950"/>
          <p14:tracePt t="121199" x="3289300" y="5949950"/>
          <p14:tracePt t="121216" x="3327400" y="5949950"/>
          <p14:tracePt t="121233" x="3365500" y="5949950"/>
          <p14:tracePt t="121250" x="3384550" y="5949950"/>
          <p14:tracePt t="121266" x="3409950" y="5949950"/>
          <p14:tracePt t="121282" x="3441700" y="5949950"/>
          <p14:tracePt t="121299" x="3467100" y="5949950"/>
          <p14:tracePt t="121316" x="3479800" y="5949950"/>
          <p14:tracePt t="121332" x="3498850" y="5949950"/>
          <p14:tracePt t="121349" x="3511550" y="5949950"/>
          <p14:tracePt t="121366" x="3530600" y="5949950"/>
          <p14:tracePt t="121382" x="3543300" y="5956300"/>
          <p14:tracePt t="121399" x="3568700" y="5969000"/>
          <p14:tracePt t="121402" x="3581400" y="5975350"/>
          <p14:tracePt t="121416" x="3625850" y="5994400"/>
          <p14:tracePt t="121433" x="3644900" y="6007100"/>
          <p14:tracePt t="121449" x="3663950" y="6026150"/>
          <p14:tracePt t="121466" x="3676650" y="6038850"/>
          <p14:tracePt t="121482" x="3683000" y="6045200"/>
          <p14:tracePt t="121499" x="3695700" y="6057900"/>
          <p14:tracePt t="121516" x="3695700" y="6064250"/>
          <p14:tracePt t="121532" x="3702050" y="6070600"/>
          <p14:tracePt t="121549" x="3702050" y="6076950"/>
          <p14:tracePt t="121565" x="3708400" y="6089650"/>
          <p14:tracePt t="121582" x="3708400" y="6096000"/>
          <p14:tracePt t="121599" x="3708400" y="6108700"/>
          <p14:tracePt t="121616" x="3708400" y="6115050"/>
          <p14:tracePt t="121632" x="3708400" y="6134100"/>
          <p14:tracePt t="121649" x="3695700" y="6172200"/>
          <p14:tracePt t="121666" x="3676650" y="6191250"/>
          <p14:tracePt t="121682" x="3663950" y="6203950"/>
          <p14:tracePt t="121699" x="3644900" y="6216650"/>
          <p14:tracePt t="121715" x="3613150" y="6229350"/>
          <p14:tracePt t="121732" x="3587750" y="6242050"/>
          <p14:tracePt t="121749" x="3549650" y="6248400"/>
          <p14:tracePt t="121765" x="3536950" y="6261100"/>
          <p14:tracePt t="121782" x="3498850" y="6280150"/>
          <p14:tracePt t="121799" x="3479800" y="6292850"/>
          <p14:tracePt t="121815" x="3441700" y="6305550"/>
          <p14:tracePt t="121832" x="3384550" y="6311900"/>
          <p14:tracePt t="121849" x="3308350" y="6318250"/>
          <p14:tracePt t="121866" x="3251200" y="6318250"/>
          <p14:tracePt t="121882" x="3194050" y="6318250"/>
          <p14:tracePt t="121899" x="3162300" y="6318250"/>
          <p14:tracePt t="121915" x="3143250" y="6318250"/>
          <p14:tracePt t="121932" x="3098800" y="6318250"/>
          <p14:tracePt t="121949" x="3067050" y="6318250"/>
          <p14:tracePt t="121965" x="3028950" y="6305550"/>
          <p14:tracePt t="121982" x="2984500" y="6267450"/>
          <p14:tracePt t="121999" x="2927350" y="6216650"/>
          <p14:tracePt t="122015" x="2876550" y="6184900"/>
          <p14:tracePt t="122032" x="2844800" y="6153150"/>
          <p14:tracePt t="122049" x="2819400" y="6121400"/>
          <p14:tracePt t="122065" x="2800350" y="6108700"/>
          <p14:tracePt t="122082" x="2787650" y="6089650"/>
          <p14:tracePt t="122121" x="2787650" y="6083300"/>
          <p14:tracePt t="122132" x="2787650" y="6076950"/>
          <p14:tracePt t="122149" x="2806700" y="6057900"/>
          <p14:tracePt t="122165" x="2870200" y="6007100"/>
          <p14:tracePt t="122182" x="2940050" y="5962650"/>
          <p14:tracePt t="122199" x="2978150" y="5943600"/>
          <p14:tracePt t="122215" x="3016250" y="5918200"/>
          <p14:tracePt t="122232" x="3035300" y="5918200"/>
          <p14:tracePt t="122249" x="3073400" y="5905500"/>
          <p14:tracePt t="122266" x="3143250" y="5905500"/>
          <p14:tracePt t="122282" x="3194050" y="5905500"/>
          <p14:tracePt t="122299" x="3225800" y="5905500"/>
          <p14:tracePt t="122315" x="3251200" y="5905500"/>
          <p14:tracePt t="122332" x="3276600" y="5905500"/>
          <p14:tracePt t="122349" x="3321050" y="5905500"/>
          <p14:tracePt t="122365" x="3352800" y="5905500"/>
          <p14:tracePt t="122382" x="3397250" y="5905500"/>
          <p14:tracePt t="122399" x="3448050" y="5905500"/>
          <p14:tracePt t="122401" x="3473450" y="5918200"/>
          <p14:tracePt t="122415" x="3511550" y="5937250"/>
          <p14:tracePt t="122432" x="3556000" y="5956300"/>
          <p14:tracePt t="122449" x="3594100" y="5988050"/>
          <p14:tracePt t="122466" x="3619500" y="6007100"/>
          <p14:tracePt t="122482" x="3632200" y="6032500"/>
          <p14:tracePt t="122498" x="3644900" y="6057900"/>
          <p14:tracePt t="122515" x="3657600" y="6076950"/>
          <p14:tracePt t="122532" x="3663950" y="6089650"/>
          <p14:tracePt t="122548" x="3663950" y="6096000"/>
          <p14:tracePt t="122565" x="3663950" y="6108700"/>
          <p14:tracePt t="122582" x="3663950" y="6121400"/>
          <p14:tracePt t="122598" x="3663950" y="6127750"/>
          <p14:tracePt t="122615" x="3663950" y="6140450"/>
          <p14:tracePt t="122632" x="3663950" y="6159500"/>
          <p14:tracePt t="122649" x="3575050" y="6197600"/>
          <p14:tracePt t="122665" x="3517900" y="6216650"/>
          <p14:tracePt t="122682" x="3435350" y="6229350"/>
          <p14:tracePt t="122698" x="3327400" y="6248400"/>
          <p14:tracePt t="122715" x="3232150" y="6254750"/>
          <p14:tracePt t="122732" x="3143250" y="6254750"/>
          <p14:tracePt t="122748" x="3105150" y="6254750"/>
          <p14:tracePt t="122765" x="3086100" y="6254750"/>
          <p14:tracePt t="122782" x="3079750" y="6254750"/>
          <p14:tracePt t="122799" x="3073400" y="6254750"/>
          <p14:tracePt t="123025" x="3067050" y="6254750"/>
          <p14:tracePt t="123033" x="3054350" y="6254750"/>
          <p14:tracePt t="123041" x="3048000" y="6254750"/>
          <p14:tracePt t="123050" x="3041650" y="6254750"/>
          <p14:tracePt t="123065" x="3022600" y="6242050"/>
          <p14:tracePt t="123082" x="2997200" y="6229350"/>
          <p14:tracePt t="123098" x="2971800" y="6223000"/>
          <p14:tracePt t="123115" x="2914650" y="6216650"/>
          <p14:tracePt t="123132" x="2870200" y="6216650"/>
          <p14:tracePt t="123148" x="2800350" y="6210300"/>
          <p14:tracePt t="123165" x="2724150" y="6210300"/>
          <p14:tracePt t="123182" x="2584450" y="6210300"/>
          <p14:tracePt t="123198" x="2406650" y="6210300"/>
          <p14:tracePt t="123215" x="2247900" y="6210300"/>
          <p14:tracePt t="123232" x="2082800" y="6210300"/>
          <p14:tracePt t="123249" x="1898650" y="6210300"/>
          <p14:tracePt t="123265" x="1835150" y="6210300"/>
          <p14:tracePt t="123282" x="1727200" y="6210300"/>
          <p14:tracePt t="123299" x="1695450" y="6210300"/>
          <p14:tracePt t="123337" x="1682750" y="6210300"/>
          <p14:tracePt t="123348" x="1670050" y="6210300"/>
          <p14:tracePt t="123365" x="1651000" y="6216650"/>
          <p14:tracePt t="123382" x="1619250" y="6223000"/>
          <p14:tracePt t="123398" x="1568450" y="6235700"/>
          <p14:tracePt t="123401" x="1543050" y="6242050"/>
          <p14:tracePt t="123415" x="1517650" y="6248400"/>
          <p14:tracePt t="123432" x="1460500" y="6261100"/>
          <p14:tracePt t="123448" x="1409700" y="6273800"/>
          <p14:tracePt t="123465" x="1384300" y="6273800"/>
          <p14:tracePt t="123498" x="1365250" y="6273800"/>
          <p14:tracePt t="123515" x="1358900" y="6273800"/>
          <p14:tracePt t="123532" x="1339850" y="6267450"/>
          <p14:tracePt t="123548" x="1314450" y="6261100"/>
          <p14:tracePt t="123698" x="1308100" y="6261100"/>
          <p14:tracePt t="123706" x="1301750" y="6267450"/>
          <p14:tracePt t="123722" x="1301750" y="6273800"/>
          <p14:tracePt t="123732" x="1289050" y="6280150"/>
          <p14:tracePt t="123748" x="1282700" y="6286500"/>
          <p14:tracePt t="123765" x="1282700" y="6292850"/>
          <p14:tracePt t="123798" x="1276350" y="6292850"/>
          <p14:tracePt t="123815" x="1263650" y="6292850"/>
          <p14:tracePt t="123832" x="1244600" y="6292850"/>
          <p14:tracePt t="123848" x="1238250" y="6292850"/>
          <p14:tracePt t="123865" x="1225550" y="6292850"/>
          <p14:tracePt t="123881" x="1206500" y="6292850"/>
          <p14:tracePt t="123899" x="1181100" y="6286500"/>
          <p14:tracePt t="123915" x="1162050" y="6273800"/>
          <p14:tracePt t="123931" x="1155700" y="6273800"/>
          <p14:tracePt t="124322" x="1149350" y="6273800"/>
          <p14:tracePt t="124331" x="1143000" y="6273800"/>
          <p14:tracePt t="124338" x="1136650" y="6273800"/>
          <p14:tracePt t="124348" x="1123950" y="6273800"/>
          <p14:tracePt t="124364" x="1111250" y="6273800"/>
          <p14:tracePt t="124381" x="1098550" y="6273800"/>
          <p14:tracePt t="124398" x="1079500" y="6273800"/>
          <p14:tracePt t="124414" x="1066800" y="6273800"/>
          <p14:tracePt t="124431" x="1041400" y="6273800"/>
          <p14:tracePt t="124448" x="1009650" y="6273800"/>
          <p14:tracePt t="124464" x="971550" y="6273800"/>
          <p14:tracePt t="124481" x="939800" y="6273800"/>
          <p14:tracePt t="124498" x="908050" y="6273800"/>
          <p14:tracePt t="124515" x="895350" y="6273800"/>
          <p14:tracePt t="124578" x="889000" y="6273800"/>
          <p14:tracePt t="124587" x="882650" y="6267450"/>
          <p14:tracePt t="124598" x="882650" y="6261100"/>
          <p14:tracePt t="124614" x="869950" y="6242050"/>
          <p14:tracePt t="124631" x="863600" y="6223000"/>
          <p14:tracePt t="124648" x="863600" y="6191250"/>
          <p14:tracePt t="124664" x="863600" y="6178550"/>
          <p14:tracePt t="124681" x="863600" y="6159500"/>
          <p14:tracePt t="124698" x="895350" y="6121400"/>
          <p14:tracePt t="124715" x="920750" y="6108700"/>
          <p14:tracePt t="124731" x="933450" y="6102350"/>
          <p14:tracePt t="124748" x="946150" y="6096000"/>
          <p14:tracePt t="124764" x="952500" y="6096000"/>
          <p14:tracePt t="124781" x="965200" y="6089650"/>
          <p14:tracePt t="124798" x="1003300" y="6076950"/>
          <p14:tracePt t="124814" x="1028700" y="6070600"/>
          <p14:tracePt t="124831" x="1066800" y="6070600"/>
          <p14:tracePt t="124848" x="1085850" y="6064250"/>
          <p14:tracePt t="124864" x="1111250" y="6057900"/>
          <p14:tracePt t="124881" x="1143000" y="6057900"/>
          <p14:tracePt t="124898" x="1174750" y="6051550"/>
          <p14:tracePt t="124914" x="1200150" y="6051550"/>
          <p14:tracePt t="124931" x="1250950" y="6051550"/>
          <p14:tracePt t="124948" x="1295400" y="6051550"/>
          <p14:tracePt t="124964" x="1352550" y="6051550"/>
          <p14:tracePt t="124981" x="1384300" y="6051550"/>
          <p14:tracePt t="124998" x="1428750" y="6057900"/>
          <p14:tracePt t="125015" x="1447800" y="6064250"/>
          <p14:tracePt t="125031" x="1466850" y="6070600"/>
          <p14:tracePt t="125048" x="1492250" y="6089650"/>
          <p14:tracePt t="125064" x="1498600" y="6096000"/>
          <p14:tracePt t="125081" x="1517650" y="6108700"/>
          <p14:tracePt t="125098" x="1549400" y="6146800"/>
          <p14:tracePt t="125114" x="1568450" y="6165850"/>
          <p14:tracePt t="125131" x="1600200" y="6191250"/>
          <p14:tracePt t="125148" x="1619250" y="6203950"/>
          <p14:tracePt t="125164" x="1625600" y="6210300"/>
          <p14:tracePt t="125181" x="1638300" y="6223000"/>
          <p14:tracePt t="125198" x="1638300" y="6235700"/>
          <p14:tracePt t="125215" x="1638300" y="6242050"/>
          <p14:tracePt t="125248" x="1638300" y="6248400"/>
          <p14:tracePt t="125264" x="1638300" y="6261100"/>
          <p14:tracePt t="125281" x="1638300" y="6273800"/>
          <p14:tracePt t="125298" x="1631950" y="6286500"/>
          <p14:tracePt t="125314" x="1606550" y="6299200"/>
          <p14:tracePt t="125331" x="1587500" y="6318250"/>
          <p14:tracePt t="125348" x="1574800" y="6324600"/>
          <p14:tracePt t="125364" x="1568450" y="6330950"/>
          <p14:tracePt t="125381" x="1562100" y="6330950"/>
          <p14:tracePt t="125397" x="1549400" y="6337300"/>
          <p14:tracePt t="125414" x="1530350" y="6343650"/>
          <p14:tracePt t="125431" x="1511300" y="6350000"/>
          <p14:tracePt t="125448" x="1466850" y="6362700"/>
          <p14:tracePt t="125464" x="1428750" y="6362700"/>
          <p14:tracePt t="125481" x="1397000" y="6362700"/>
          <p14:tracePt t="125498" x="1377950" y="6362700"/>
          <p14:tracePt t="128428" x="1377950" y="6356350"/>
          <p14:tracePt t="128436" x="1377950" y="6350000"/>
          <p14:tracePt t="128446" x="1384300" y="6343650"/>
          <p14:tracePt t="128464" x="1397000" y="6330950"/>
          <p14:tracePt t="128480" x="1422400" y="6311900"/>
          <p14:tracePt t="128496" x="1460500" y="6299200"/>
          <p14:tracePt t="128513" x="1504950" y="6292850"/>
          <p14:tracePt t="128530" x="1562100" y="6286500"/>
          <p14:tracePt t="128546" x="1619250" y="6286500"/>
          <p14:tracePt t="128563" x="1695450" y="6273800"/>
          <p14:tracePt t="128580" x="1809750" y="6261100"/>
          <p14:tracePt t="128597" x="1866900" y="6248400"/>
          <p14:tracePt t="128613" x="1924050" y="6235700"/>
          <p14:tracePt t="128630" x="1987550" y="6210300"/>
          <p14:tracePt t="128647" x="2089150" y="6178550"/>
          <p14:tracePt t="128663" x="2222500" y="6134100"/>
          <p14:tracePt t="128680" x="2393950" y="6064250"/>
          <p14:tracePt t="128697" x="2571750" y="5994400"/>
          <p14:tracePt t="128713" x="2755900" y="5924550"/>
          <p14:tracePt t="128730" x="2857500" y="5899150"/>
          <p14:tracePt t="128746" x="2914650" y="5886450"/>
          <p14:tracePt t="128763" x="2971800" y="5880100"/>
          <p14:tracePt t="128780" x="3181350" y="5803900"/>
          <p14:tracePt t="128797" x="3333750" y="5765800"/>
          <p14:tracePt t="128813" x="3467100" y="5727700"/>
          <p14:tracePt t="128830" x="3600450" y="5689600"/>
          <p14:tracePt t="128847" x="3689350" y="5651500"/>
          <p14:tracePt t="128863" x="3790950" y="5626100"/>
          <p14:tracePt t="128880" x="3911600" y="5588000"/>
          <p14:tracePt t="128896" x="4121150" y="5524500"/>
          <p14:tracePt t="128913" x="4406900" y="5429250"/>
          <p14:tracePt t="128930" x="4635500" y="5353050"/>
          <p14:tracePt t="128947" x="4775200" y="5308600"/>
          <p14:tracePt t="128963" x="4806950" y="5302250"/>
          <p14:tracePt t="129052" x="4806950" y="5295900"/>
          <p14:tracePt t="129060" x="4806950" y="5289550"/>
          <p14:tracePt t="129068" x="4806950" y="5276850"/>
          <p14:tracePt t="129080" x="4806950" y="5257800"/>
          <p14:tracePt t="129096" x="4806950" y="5219700"/>
          <p14:tracePt t="129113" x="4800600" y="5187950"/>
          <p14:tracePt t="129130" x="4781550" y="5162550"/>
          <p14:tracePt t="129147" x="4781550" y="5143500"/>
          <p14:tracePt t="129212" x="4781550" y="5137150"/>
          <p14:tracePt t="129220" x="4781550" y="5130800"/>
          <p14:tracePt t="129230" x="4781550" y="5124450"/>
          <p14:tracePt t="129246" x="4781550" y="5111750"/>
          <p14:tracePt t="129280" x="4781550" y="5099050"/>
          <p14:tracePt t="129316" x="4787900" y="5099050"/>
          <p14:tracePt t="129329" x="4794250" y="5099050"/>
          <p14:tracePt t="129346" x="4806950" y="5099050"/>
          <p14:tracePt t="129363" x="4838700" y="5099050"/>
          <p14:tracePt t="129380" x="4864100" y="5124450"/>
          <p14:tracePt t="129396" x="4883150" y="5149850"/>
          <p14:tracePt t="129676" x="4870450" y="5149850"/>
          <p14:tracePt t="129684" x="4857750" y="5143500"/>
          <p14:tracePt t="129696" x="4832350" y="5137150"/>
          <p14:tracePt t="129713" x="4768850" y="5111750"/>
          <p14:tracePt t="129729" x="4699000" y="5086350"/>
          <p14:tracePt t="129746" x="4622800" y="5048250"/>
          <p14:tracePt t="129763" x="4572000" y="5016500"/>
          <p14:tracePt t="129780" x="4521200" y="4965700"/>
          <p14:tracePt t="129796" x="4514850" y="4953000"/>
          <p14:tracePt t="129813" x="4508500" y="4914900"/>
          <p14:tracePt t="129830" x="4508500" y="4889500"/>
          <p14:tracePt t="129846" x="4508500" y="4876800"/>
          <p14:tracePt t="129863" x="4521200" y="4857750"/>
          <p14:tracePt t="129879" x="4533900" y="4851400"/>
          <p14:tracePt t="129896" x="4540250" y="4845050"/>
          <p14:tracePt t="129949" x="4546600" y="4838700"/>
          <p14:tracePt t="129957" x="4546600" y="4832350"/>
          <p14:tracePt t="129965" x="4546600" y="4826000"/>
          <p14:tracePt t="129979" x="4552950" y="4826000"/>
          <p14:tracePt t="130045" x="4552950" y="4819650"/>
          <p14:tracePt t="130053" x="4552950" y="4806950"/>
          <p14:tracePt t="130062" x="4552950" y="4800600"/>
          <p14:tracePt t="130079" x="4565650" y="4762500"/>
          <p14:tracePt t="130096" x="4572000" y="4737100"/>
          <p14:tracePt t="130113" x="4572000" y="4705350"/>
          <p14:tracePt t="130129" x="4578350" y="4654550"/>
          <p14:tracePt t="130146" x="4578350" y="4622800"/>
          <p14:tracePt t="130163" x="4578350" y="4610100"/>
          <p14:tracePt t="130349" x="4584700" y="4610100"/>
          <p14:tracePt t="130357" x="4591050" y="4610100"/>
          <p14:tracePt t="130365" x="4616450" y="4610100"/>
          <p14:tracePt t="130379" x="4635500" y="4616450"/>
          <p14:tracePt t="130396" x="4654550" y="4622800"/>
          <p14:tracePt t="130413" x="4660900" y="4629150"/>
          <p14:tracePt t="130517" x="4648200" y="4629150"/>
          <p14:tracePt t="130525" x="4635500" y="4622800"/>
          <p14:tracePt t="130533" x="4616450" y="4610100"/>
          <p14:tracePt t="130546" x="4597400" y="4603750"/>
          <p14:tracePt t="130563" x="4559300" y="4578350"/>
          <p14:tracePt t="130579" x="4546600" y="4565650"/>
          <p14:tracePt t="130621" x="4546600" y="4559300"/>
          <p14:tracePt t="130646" x="4546600" y="4552950"/>
          <p14:tracePt t="130654" x="4546600" y="4546600"/>
          <p14:tracePt t="130663" x="4546600" y="4540250"/>
          <p14:tracePt t="130717" x="4546600" y="4533900"/>
          <p14:tracePt t="130725" x="4546600" y="4527550"/>
          <p14:tracePt t="130733" x="4546600" y="4521200"/>
          <p14:tracePt t="130746" x="4546600" y="4502150"/>
          <p14:tracePt t="130763" x="4540250" y="4483100"/>
          <p14:tracePt t="130779" x="4533900" y="4451350"/>
          <p14:tracePt t="130796" x="4527550" y="4445000"/>
          <p14:tracePt t="130813" x="4521200" y="4425950"/>
          <p14:tracePt t="130829" x="4521200" y="4419600"/>
          <p14:tracePt t="130981" x="4514850" y="4419600"/>
          <p14:tracePt t="130989" x="4508500" y="4419600"/>
          <p14:tracePt t="130997" x="4495800" y="4419600"/>
          <p14:tracePt t="131012" x="4476750" y="4413250"/>
          <p14:tracePt t="131029" x="4464050" y="4406900"/>
          <p14:tracePt t="131141" x="4457700" y="4406900"/>
          <p14:tracePt t="131150" x="4457700" y="4400550"/>
          <p14:tracePt t="131157" x="4457700" y="4387850"/>
          <p14:tracePt t="131165" x="4457700" y="4381500"/>
          <p14:tracePt t="131179" x="4457700" y="4375150"/>
          <p14:tracePt t="131309" x="4457700" y="4368800"/>
          <p14:tracePt t="131317" x="4445000" y="4356100"/>
          <p14:tracePt t="131329" x="4438650" y="4349750"/>
          <p14:tracePt t="131345" x="4432300" y="4337050"/>
          <p14:tracePt t="131362" x="4425950" y="4305300"/>
          <p14:tracePt t="131379" x="4425950" y="4292600"/>
          <p14:tracePt t="131395" x="4425950" y="4273550"/>
          <p14:tracePt t="131412" x="4464050" y="4216400"/>
          <p14:tracePt t="131415" x="4495800" y="4197350"/>
          <p14:tracePt t="131429" x="4546600" y="4165600"/>
          <p14:tracePt t="131446" x="4584700" y="4146550"/>
          <p14:tracePt t="131462" x="4597400" y="4140200"/>
          <p14:tracePt t="131479" x="4616450" y="4133850"/>
          <p14:tracePt t="131495" x="4641850" y="4127500"/>
          <p14:tracePt t="131512" x="4667250" y="4127500"/>
          <p14:tracePt t="131529" x="4686300" y="4127500"/>
          <p14:tracePt t="131545" x="4705350" y="4121150"/>
          <p14:tracePt t="131562" x="4718050" y="4114800"/>
          <p14:tracePt t="131579" x="4730750" y="4114800"/>
          <p14:tracePt t="131595" x="4749800" y="4108450"/>
          <p14:tracePt t="131613" x="4781550" y="4108450"/>
          <p14:tracePt t="131629" x="4851400" y="4108450"/>
          <p14:tracePt t="131646" x="4908550" y="4108450"/>
          <p14:tracePt t="131662" x="4933950" y="4108450"/>
          <p14:tracePt t="131829" x="4933950" y="4114800"/>
          <p14:tracePt t="131838" x="4933950" y="4127500"/>
          <p14:tracePt t="131847" x="4927600" y="4140200"/>
          <p14:tracePt t="131862" x="4908550" y="4178300"/>
          <p14:tracePt t="131879" x="4883150" y="4229100"/>
          <p14:tracePt t="131895" x="4883150" y="4241800"/>
          <p14:tracePt t="131912" x="4876800" y="4254500"/>
          <p14:tracePt t="131929" x="4876800" y="4260850"/>
          <p14:tracePt t="132118" x="4870450" y="4260850"/>
          <p14:tracePt t="132134" x="4864100" y="4260850"/>
          <p14:tracePt t="132142" x="4838700" y="4267200"/>
          <p14:tracePt t="132151" x="4819650" y="4273550"/>
          <p14:tracePt t="132162" x="4813300" y="4273550"/>
          <p14:tracePt t="132179" x="4781550" y="4273550"/>
          <p14:tracePt t="132195" x="4749800" y="4279900"/>
          <p14:tracePt t="132212" x="4705350" y="4286250"/>
          <p14:tracePt t="132229" x="4679950" y="4292600"/>
          <p14:tracePt t="132245" x="4641850" y="4298950"/>
          <p14:tracePt t="132262" x="4610100" y="4305300"/>
          <p14:tracePt t="132279" x="4559300" y="4311650"/>
          <p14:tracePt t="132295" x="4533900" y="4311650"/>
          <p14:tracePt t="132312" x="4495800" y="4311650"/>
          <p14:tracePt t="132329" x="4464050" y="4311650"/>
          <p14:tracePt t="132345" x="4432300" y="4311650"/>
          <p14:tracePt t="132362" x="4394200" y="4311650"/>
          <p14:tracePt t="132378" x="4362450" y="4311650"/>
          <p14:tracePt t="132395" x="4337050" y="4311650"/>
          <p14:tracePt t="132412" x="4324350" y="4311650"/>
          <p14:tracePt t="132429" x="4318000" y="4311650"/>
          <p14:tracePt t="132445" x="4305300" y="4311650"/>
          <p14:tracePt t="132462" x="4229100" y="4311650"/>
          <p14:tracePt t="132479" x="4210050" y="4305300"/>
          <p14:tracePt t="132495" x="4184650" y="4286250"/>
          <p14:tracePt t="132512" x="4165600" y="4267200"/>
          <p14:tracePt t="132528" x="4146550" y="4241800"/>
          <p14:tracePt t="132545" x="4140200" y="4216400"/>
          <p14:tracePt t="132562" x="4140200" y="4197350"/>
          <p14:tracePt t="132578" x="4140200" y="4184650"/>
          <p14:tracePt t="132595" x="4140200" y="4178300"/>
          <p14:tracePt t="132612" x="4171950" y="4146550"/>
          <p14:tracePt t="132628" x="4235450" y="4108450"/>
          <p14:tracePt t="132645" x="4298950" y="4095750"/>
          <p14:tracePt t="132663" x="4324350" y="4095750"/>
          <p14:tracePt t="132679" x="4330700" y="4095750"/>
          <p14:tracePt t="132695" x="4343400" y="4095750"/>
          <p14:tracePt t="132712" x="4362450" y="4095750"/>
          <p14:tracePt t="132728" x="4375150" y="4095750"/>
          <p14:tracePt t="132745" x="4381500" y="4095750"/>
          <p14:tracePt t="132762" x="4387850" y="4095750"/>
          <p14:tracePt t="133262" x="4394200" y="4095750"/>
          <p14:tracePt t="133270" x="4406900" y="4095750"/>
          <p14:tracePt t="133279" x="4419600" y="4102100"/>
          <p14:tracePt t="133295" x="4451350" y="4133850"/>
          <p14:tracePt t="133311" x="4483100" y="4152900"/>
          <p14:tracePt t="133328" x="4508500" y="4171950"/>
          <p14:tracePt t="133345" x="4508500" y="4178300"/>
          <p14:tracePt t="133361" x="4527550" y="4191000"/>
          <p14:tracePt t="133378" x="4546600" y="4210050"/>
          <p14:tracePt t="133395" x="4578350" y="4241800"/>
          <p14:tracePt t="133411" x="4635500" y="4279900"/>
          <p14:tracePt t="133414" x="4660900" y="4305300"/>
          <p14:tracePt t="133428" x="4699000" y="4349750"/>
          <p14:tracePt t="133445" x="4775200" y="4413250"/>
          <p14:tracePt t="133462" x="4883150" y="4495800"/>
          <p14:tracePt t="133479" x="4991100" y="4584700"/>
          <p14:tracePt t="133495" x="5010150" y="4622800"/>
          <p14:tracePt t="133511" x="5016500" y="4654550"/>
          <p14:tracePt t="133529" x="5035550" y="4679950"/>
          <p14:tracePt t="133545" x="5054600" y="4730750"/>
          <p14:tracePt t="133561" x="5105400" y="4806950"/>
          <p14:tracePt t="133578" x="5181600" y="4921250"/>
          <p14:tracePt t="133595" x="5245100" y="5003800"/>
          <p14:tracePt t="133611" x="5276850" y="5048250"/>
          <p14:tracePt t="133628" x="5283200" y="5054600"/>
          <p14:tracePt t="133742" x="5289550" y="5054600"/>
          <p14:tracePt t="133750" x="5295900" y="5054600"/>
          <p14:tracePt t="133761" x="5314950" y="5054600"/>
          <p14:tracePt t="133778" x="5353050" y="5054600"/>
          <p14:tracePt t="133795" x="5391150" y="5054600"/>
          <p14:tracePt t="133811" x="5403850" y="5054600"/>
          <p14:tracePt t="133828" x="5416550" y="5054600"/>
          <p14:tracePt t="133845" x="5429250" y="5054600"/>
          <p14:tracePt t="133861" x="5448300" y="5054600"/>
          <p14:tracePt t="133878" x="5492750" y="5060950"/>
          <p14:tracePt t="133895" x="5524500" y="5086350"/>
          <p14:tracePt t="133911" x="5568950" y="5118100"/>
          <p14:tracePt t="133928" x="5613400" y="5143500"/>
          <p14:tracePt t="133945" x="5651500" y="5162550"/>
          <p14:tracePt t="133962" x="5702300" y="5200650"/>
          <p14:tracePt t="133978" x="5727700" y="5219700"/>
          <p14:tracePt t="133995" x="5746750" y="5238750"/>
          <p14:tracePt t="134079" x="5746750" y="5251450"/>
          <p14:tracePt t="134087" x="5734050" y="5270500"/>
          <p14:tracePt t="134096" x="5727700" y="5283200"/>
          <p14:tracePt t="134111" x="5689600" y="5302250"/>
          <p14:tracePt t="134128" x="5651500" y="5334000"/>
          <p14:tracePt t="134144" x="5600700" y="5353050"/>
          <p14:tracePt t="134161" x="5543550" y="5378450"/>
          <p14:tracePt t="134178" x="5505450" y="5391150"/>
          <p14:tracePt t="134195" x="5492750" y="5391150"/>
          <p14:tracePt t="134212" x="5467350" y="5391150"/>
          <p14:tracePt t="134228" x="5435600" y="5391150"/>
          <p14:tracePt t="134245" x="5384800" y="5378450"/>
          <p14:tracePt t="134262" x="5327650" y="5365750"/>
          <p14:tracePt t="134279" x="5270500" y="5353050"/>
          <p14:tracePt t="134295" x="5200650" y="5340350"/>
          <p14:tracePt t="134311" x="5175250" y="5334000"/>
          <p14:tracePt t="134328" x="5149850" y="5327650"/>
          <p14:tracePt t="134344" x="5137150" y="5321300"/>
          <p14:tracePt t="134361" x="5124450" y="5314950"/>
          <p14:tracePt t="134378" x="5092700" y="5283200"/>
          <p14:tracePt t="134395" x="5073650" y="5264150"/>
          <p14:tracePt t="134411" x="5060950" y="5238750"/>
          <p14:tracePt t="134428" x="5054600" y="5213350"/>
          <p14:tracePt t="134444" x="5054600" y="5207000"/>
          <p14:tracePt t="134461" x="5054600" y="5194300"/>
          <p14:tracePt t="134478" x="5054600" y="5181600"/>
          <p14:tracePt t="134495" x="5054600" y="5168900"/>
          <p14:tracePt t="134511" x="5073650" y="5143500"/>
          <p14:tracePt t="134528" x="5105400" y="5124450"/>
          <p14:tracePt t="134544" x="5118100" y="5099050"/>
          <p14:tracePt t="134561" x="5175250" y="5029200"/>
          <p14:tracePt t="134578" x="5226050" y="4978400"/>
          <p14:tracePt t="134594" x="5257800" y="4927600"/>
          <p14:tracePt t="134611" x="5264150" y="4908550"/>
          <p14:tracePt t="134628" x="5308600" y="4883150"/>
          <p14:tracePt t="134645" x="5340350" y="4864100"/>
          <p14:tracePt t="134661" x="5372100" y="4857750"/>
          <p14:tracePt t="134678" x="5410200" y="4851400"/>
          <p14:tracePt t="134695" x="5435600" y="4845050"/>
          <p14:tracePt t="134711" x="5499100" y="4838700"/>
          <p14:tracePt t="134728" x="5543550" y="4838700"/>
          <p14:tracePt t="134744" x="5600700" y="4838700"/>
          <p14:tracePt t="134761" x="5651500" y="4838700"/>
          <p14:tracePt t="134778" x="5695950" y="4838700"/>
          <p14:tracePt t="134794" x="5734050" y="4838700"/>
          <p14:tracePt t="134811" x="5765800" y="4838700"/>
          <p14:tracePt t="134828" x="5803900" y="4838700"/>
          <p14:tracePt t="134844" x="5835650" y="4838700"/>
          <p14:tracePt t="134861" x="5861050" y="4838700"/>
          <p14:tracePt t="134878" x="5892800" y="4851400"/>
          <p14:tracePt t="134894" x="5937250" y="4870450"/>
          <p14:tracePt t="134911" x="6000750" y="4914900"/>
          <p14:tracePt t="134928" x="6032500" y="4933950"/>
          <p14:tracePt t="134944" x="6057900" y="4953000"/>
          <p14:tracePt t="134978" x="6064250" y="4959350"/>
          <p14:tracePt t="134994" x="6064250" y="4965700"/>
          <p14:tracePt t="135011" x="6070600" y="4972050"/>
          <p14:tracePt t="135028" x="6070600" y="4984750"/>
          <p14:tracePt t="135044" x="6070600" y="5016500"/>
          <p14:tracePt t="135061" x="6076950" y="5041900"/>
          <p14:tracePt t="135078" x="6076950" y="5073650"/>
          <p14:tracePt t="135094" x="6076950" y="5111750"/>
          <p14:tracePt t="135111" x="6076950" y="5143500"/>
          <p14:tracePt t="135144" x="6076950" y="5156200"/>
          <p14:tracePt t="135161" x="6070600" y="5162550"/>
          <p14:tracePt t="135178" x="6057900" y="5175250"/>
          <p14:tracePt t="135194" x="6032500" y="5194300"/>
          <p14:tracePt t="135211" x="5994400" y="5213350"/>
          <p14:tracePt t="135228" x="5962650" y="5232400"/>
          <p14:tracePt t="135244" x="5930900" y="5251450"/>
          <p14:tracePt t="135261" x="5899150" y="5270500"/>
          <p14:tracePt t="135278" x="5867400" y="5283200"/>
          <p14:tracePt t="135294" x="5835650" y="5289550"/>
          <p14:tracePt t="135312" x="5772150" y="5314950"/>
          <p14:tracePt t="135328" x="5708650" y="5327650"/>
          <p14:tracePt t="135344" x="5670550" y="5334000"/>
          <p14:tracePt t="135361" x="5645150" y="5340350"/>
          <p14:tracePt t="135378" x="5594350" y="5340350"/>
          <p14:tracePt t="135394" x="5568950" y="5340350"/>
          <p14:tracePt t="135411" x="5524500" y="5340350"/>
          <p14:tracePt t="135428" x="5492750" y="5340350"/>
          <p14:tracePt t="135444" x="5461000" y="5340350"/>
          <p14:tracePt t="135461" x="5422900" y="5334000"/>
          <p14:tracePt t="135477" x="5384800" y="5321300"/>
          <p14:tracePt t="135494" x="5340350" y="5295900"/>
          <p14:tracePt t="135511" x="5295900" y="5264150"/>
          <p14:tracePt t="135528" x="5238750" y="5207000"/>
          <p14:tracePt t="135544" x="5226050" y="5181600"/>
          <p14:tracePt t="135561" x="5219700" y="5162550"/>
          <p14:tracePt t="135578" x="5213350" y="5137150"/>
          <p14:tracePt t="135594" x="5207000" y="5118100"/>
          <p14:tracePt t="135611" x="5207000" y="5099050"/>
          <p14:tracePt t="135628" x="5207000" y="5060950"/>
          <p14:tracePt t="135644" x="5207000" y="5010150"/>
          <p14:tracePt t="135661" x="5207000" y="4953000"/>
          <p14:tracePt t="135678" x="5226050" y="4883150"/>
          <p14:tracePt t="135694" x="5245100" y="4826000"/>
          <p14:tracePt t="135712" x="5264150" y="4794250"/>
          <p14:tracePt t="135728" x="5276850" y="4787900"/>
          <p14:tracePt t="135744" x="5302250" y="4775200"/>
          <p14:tracePt t="135761" x="5314950" y="4768850"/>
          <p14:tracePt t="135777" x="5334000" y="4768850"/>
          <p14:tracePt t="135794" x="5365750" y="4762500"/>
          <p14:tracePt t="135811" x="5391150" y="4756150"/>
          <p14:tracePt t="135828" x="5410200" y="4743450"/>
          <p14:tracePt t="135844" x="5448300" y="4737100"/>
          <p14:tracePt t="135861" x="5499100" y="4724400"/>
          <p14:tracePt t="135877" x="5537200" y="4718050"/>
          <p14:tracePt t="135894" x="5581650" y="4718050"/>
          <p14:tracePt t="135911" x="5607050" y="4718050"/>
          <p14:tracePt t="135913" x="5619750" y="4718050"/>
          <p14:tracePt t="135928" x="5651500" y="4718050"/>
          <p14:tracePt t="135944" x="5689600" y="4718050"/>
          <p14:tracePt t="135961" x="5727700" y="4718050"/>
          <p14:tracePt t="135977" x="5746750" y="4718050"/>
          <p14:tracePt t="135994" x="5753100" y="4718050"/>
          <p14:tracePt t="136011" x="5772150" y="4724400"/>
          <p14:tracePt t="136027" x="5791200" y="4737100"/>
          <p14:tracePt t="136044" x="5803900" y="4749800"/>
          <p14:tracePt t="136061" x="5829300" y="4768850"/>
          <p14:tracePt t="136077" x="5842000" y="4781550"/>
          <p14:tracePt t="136094" x="5867400" y="4800600"/>
          <p14:tracePt t="136111" x="5892800" y="4826000"/>
          <p14:tracePt t="136128" x="5911850" y="4864100"/>
          <p14:tracePt t="136144" x="5918200" y="4883150"/>
          <p14:tracePt t="136160" x="5918200" y="4889500"/>
          <p14:tracePt t="136177" x="5924550" y="4895850"/>
          <p14:tracePt t="136194" x="5924550" y="4902200"/>
          <p14:tracePt t="136210" x="5924550" y="4914900"/>
          <p14:tracePt t="136244" x="5924550" y="4927600"/>
          <p14:tracePt t="136261" x="5924550" y="4946650"/>
          <p14:tracePt t="136277" x="5924550" y="4953000"/>
          <p14:tracePt t="136337" x="5924550" y="4959350"/>
          <p14:tracePt t="136352" x="5924550" y="4965700"/>
          <p14:tracePt t="136424" x="5924550" y="4972050"/>
          <p14:tracePt t="136824" x="5924550" y="4978400"/>
          <p14:tracePt t="136832" x="5930900" y="4984750"/>
          <p14:tracePt t="136844" x="5937250" y="4997450"/>
          <p14:tracePt t="137544" x="5937250" y="5003800"/>
          <p14:tracePt t="137552" x="5949950" y="5010150"/>
          <p14:tracePt t="137576" x="5949950" y="5016500"/>
          <p14:tracePt t="137584" x="5956300" y="5022850"/>
          <p14:tracePt t="137616" x="5962650" y="5029200"/>
          <p14:tracePt t="137624" x="5969000" y="5035550"/>
          <p14:tracePt t="137632" x="5969000" y="5041900"/>
          <p14:tracePt t="137644" x="5975350" y="5054600"/>
          <p14:tracePt t="137660" x="5981700" y="5080000"/>
          <p14:tracePt t="137677" x="5994400" y="5118100"/>
          <p14:tracePt t="137694" x="6000750" y="5156200"/>
          <p14:tracePt t="137710" x="6013450" y="5226050"/>
          <p14:tracePt t="137727" x="6013450" y="5302250"/>
          <p14:tracePt t="137744" x="6026150" y="5441950"/>
          <p14:tracePt t="137760" x="6057900" y="5537200"/>
          <p14:tracePt t="137777" x="6096000" y="5619750"/>
          <p14:tracePt t="137793" x="6140450" y="5702300"/>
          <p14:tracePt t="137810" x="6172200" y="5772150"/>
          <p14:tracePt t="137827" x="6191250" y="5829300"/>
          <p14:tracePt t="137844" x="6191250" y="5848350"/>
          <p14:tracePt t="137860" x="6197600" y="5861050"/>
          <p14:tracePt t="137877" x="6197600" y="5873750"/>
          <p14:tracePt t="137893" x="6197600" y="5880100"/>
          <p14:tracePt t="137910" x="6191250" y="5892800"/>
          <p14:tracePt t="137912" x="6184900" y="5899150"/>
          <p14:tracePt t="137929" x="6178550" y="5899150"/>
          <p14:tracePt t="137944" x="6172200" y="5905500"/>
          <p14:tracePt t="137960" x="6165850" y="5911850"/>
          <p14:tracePt t="138000" x="6165850" y="5918200"/>
          <p14:tracePt t="138010" x="6165850" y="5924550"/>
          <p14:tracePt t="138027" x="6165850" y="5949950"/>
          <p14:tracePt t="138043" x="6165850" y="5975350"/>
          <p14:tracePt t="138060" x="6165850" y="6000750"/>
          <p14:tracePt t="138077" x="6165850" y="6013450"/>
          <p14:tracePt t="138094" x="6165850" y="6019800"/>
          <p14:tracePt t="138110" x="6165850" y="6038850"/>
          <p14:tracePt t="138127" x="6165850" y="6070600"/>
          <p14:tracePt t="138144" x="6191250" y="6108700"/>
          <p14:tracePt t="138160" x="6223000" y="6159500"/>
          <p14:tracePt t="138177" x="6242050" y="6191250"/>
          <p14:tracePt t="138193" x="6248400" y="6197600"/>
          <p14:tracePt t="138210" x="6254750" y="6203950"/>
          <p14:tracePt t="138227" x="6261100" y="6210300"/>
          <p14:tracePt t="138243" x="6273800" y="6216650"/>
          <p14:tracePt t="138417" x="6273800" y="6223000"/>
          <p14:tracePt t="138441" x="6273800" y="6229350"/>
          <p14:tracePt t="138449" x="6273800" y="6235700"/>
          <p14:tracePt t="138460" x="6273800" y="6248400"/>
          <p14:tracePt t="138477" x="6273800" y="6254750"/>
          <p14:tracePt t="138493" x="6261100" y="6267450"/>
          <p14:tracePt t="138510" x="6235700" y="6280150"/>
          <p14:tracePt t="138527" x="6210300" y="6292850"/>
          <p14:tracePt t="138543" x="6197600" y="6299200"/>
          <p14:tracePt t="138560" x="6191250" y="6299200"/>
          <p14:tracePt t="138577" x="6178550" y="6305550"/>
          <p14:tracePt t="138593" x="6172200" y="6305550"/>
          <p14:tracePt t="138610" x="6146800" y="6318250"/>
          <p14:tracePt t="138626" x="6121400" y="6324600"/>
          <p14:tracePt t="138643" x="6096000" y="6343650"/>
          <p14:tracePt t="138660" x="6057900" y="6350000"/>
          <p14:tracePt t="138677" x="6019800" y="6356350"/>
          <p14:tracePt t="138693" x="5981700" y="6362700"/>
          <p14:tracePt t="138710" x="5937250" y="6375400"/>
          <p14:tracePt t="138726" x="5880100" y="6375400"/>
          <p14:tracePt t="138743" x="5822950" y="6375400"/>
          <p14:tracePt t="138760" x="5803900" y="6375400"/>
          <p14:tracePt t="138777" x="5765800" y="6375400"/>
          <p14:tracePt t="138793" x="5746750" y="6350000"/>
          <p14:tracePt t="138810" x="5734050" y="6330950"/>
          <p14:tracePt t="138826" x="5721350" y="6305550"/>
          <p14:tracePt t="138843" x="5695950" y="6286500"/>
          <p14:tracePt t="138860" x="5670550" y="6254750"/>
          <p14:tracePt t="138876" x="5638800" y="6216650"/>
          <p14:tracePt t="138893" x="5619750" y="6191250"/>
          <p14:tracePt t="138910" x="5619750" y="6172200"/>
          <p14:tracePt t="138926" x="5619750" y="6146800"/>
          <p14:tracePt t="138943" x="5619750" y="6127750"/>
          <p14:tracePt t="138960" x="5619750" y="6096000"/>
          <p14:tracePt t="138976" x="5651500" y="6051550"/>
          <p14:tracePt t="138993" x="5753100" y="5962650"/>
          <p14:tracePt t="139010" x="5835650" y="5880100"/>
          <p14:tracePt t="139027" x="5899150" y="5848350"/>
          <p14:tracePt t="139043" x="5905500" y="5842000"/>
          <p14:tracePt t="139081" x="5911850" y="5842000"/>
          <p14:tracePt t="139093" x="5924550" y="5842000"/>
          <p14:tracePt t="139110" x="5975350" y="5842000"/>
          <p14:tracePt t="139126" x="6019800" y="5842000"/>
          <p14:tracePt t="139143" x="6127750" y="5854700"/>
          <p14:tracePt t="139160" x="6235700" y="5886450"/>
          <p14:tracePt t="139176" x="6318250" y="5905500"/>
          <p14:tracePt t="139193" x="6362700" y="5930900"/>
          <p14:tracePt t="139210" x="6394450" y="5943600"/>
          <p14:tracePt t="139226" x="6413500" y="5943600"/>
          <p14:tracePt t="139243" x="6426200" y="5949950"/>
          <p14:tracePt t="139260" x="6445250" y="5962650"/>
          <p14:tracePt t="139277" x="6457950" y="5969000"/>
          <p14:tracePt t="139293" x="6477000" y="5975350"/>
          <p14:tracePt t="139310" x="6502400" y="6007100"/>
          <p14:tracePt t="139326" x="6527800" y="6026150"/>
          <p14:tracePt t="139343" x="6534150" y="6051550"/>
          <p14:tracePt t="139360" x="6540500" y="6076950"/>
          <p14:tracePt t="139376" x="6540500" y="6096000"/>
          <p14:tracePt t="139393" x="6540500" y="6134100"/>
          <p14:tracePt t="139410" x="6540500" y="6146800"/>
          <p14:tracePt t="139426" x="6540500" y="6165850"/>
          <p14:tracePt t="139443" x="6540500" y="6191250"/>
          <p14:tracePt t="139460" x="6534150" y="6210300"/>
          <p14:tracePt t="139476" x="6496050" y="6248400"/>
          <p14:tracePt t="139493" x="6445250" y="6305550"/>
          <p14:tracePt t="139509" x="6407150" y="6337300"/>
          <p14:tracePt t="139527" x="6356350" y="6375400"/>
          <p14:tracePt t="139543" x="6318250" y="6394450"/>
          <p14:tracePt t="139560" x="6280150" y="6413500"/>
          <p14:tracePt t="139576" x="6223000" y="6419850"/>
          <p14:tracePt t="139593" x="6115050" y="6438900"/>
          <p14:tracePt t="139610" x="6038850" y="6457950"/>
          <p14:tracePt t="139627" x="5969000" y="6470650"/>
          <p14:tracePt t="139643" x="5905500" y="6470650"/>
          <p14:tracePt t="139659" x="5854700" y="6470650"/>
          <p14:tracePt t="139676" x="5797550" y="6470650"/>
          <p14:tracePt t="139693" x="5746750" y="6470650"/>
          <p14:tracePt t="139709" x="5676900" y="6470650"/>
          <p14:tracePt t="139726" x="5638800" y="6470650"/>
          <p14:tracePt t="139743" x="5607050" y="6470650"/>
          <p14:tracePt t="139760" x="5562600" y="6457950"/>
          <p14:tracePt t="139777" x="5518150" y="6445250"/>
          <p14:tracePt t="139793" x="5461000" y="6413500"/>
          <p14:tracePt t="139810" x="5429250" y="6407150"/>
          <p14:tracePt t="139826" x="5416550" y="6394450"/>
          <p14:tracePt t="139843" x="5403850" y="6388100"/>
          <p14:tracePt t="139859" x="5384800" y="6362700"/>
          <p14:tracePt t="139876" x="5372100" y="6343650"/>
          <p14:tracePt t="139893" x="5372100" y="6318250"/>
          <p14:tracePt t="139909" x="5372100" y="6286500"/>
          <p14:tracePt t="139926" x="5372100" y="6248400"/>
          <p14:tracePt t="139943" x="5372100" y="6216650"/>
          <p14:tracePt t="139960" x="5397500" y="6159500"/>
          <p14:tracePt t="139976" x="5410200" y="6127750"/>
          <p14:tracePt t="139993" x="5435600" y="6083300"/>
          <p14:tracePt t="140010" x="5461000" y="6045200"/>
          <p14:tracePt t="140026" x="5492750" y="6000750"/>
          <p14:tracePt t="140043" x="5524500" y="5962650"/>
          <p14:tracePt t="140059" x="5568950" y="5930900"/>
          <p14:tracePt t="140076" x="5632450" y="5899150"/>
          <p14:tracePt t="140093" x="5695950" y="5886450"/>
          <p14:tracePt t="140109" x="5791200" y="5867400"/>
          <p14:tracePt t="140126" x="5867400" y="5861050"/>
          <p14:tracePt t="140143" x="5918200" y="5861050"/>
          <p14:tracePt t="140159" x="5949950" y="5848350"/>
          <p14:tracePt t="140176" x="5988050" y="5848350"/>
          <p14:tracePt t="140193" x="6026150" y="5848350"/>
          <p14:tracePt t="140210" x="6178550" y="5848350"/>
          <p14:tracePt t="140226" x="6324600" y="5854700"/>
          <p14:tracePt t="140243" x="6489700" y="5911850"/>
          <p14:tracePt t="140259" x="6642100" y="5975350"/>
          <p14:tracePt t="140276" x="6819900" y="6045200"/>
          <p14:tracePt t="140293" x="6902450" y="6083300"/>
          <p14:tracePt t="140310" x="6940550" y="6096000"/>
          <p14:tracePt t="140326" x="6946900" y="6108700"/>
          <p14:tracePt t="140343" x="6953250" y="6121400"/>
          <p14:tracePt t="140359" x="6959600" y="6140450"/>
          <p14:tracePt t="140376" x="6959600" y="6159500"/>
          <p14:tracePt t="140393" x="6959600" y="6172200"/>
          <p14:tracePt t="140409" x="6959600" y="6184900"/>
          <p14:tracePt t="140411" x="6959600" y="6197600"/>
          <p14:tracePt t="140426" x="6953250" y="6223000"/>
          <p14:tracePt t="140443" x="6915150" y="6254750"/>
          <p14:tracePt t="140459" x="6877050" y="6292850"/>
          <p14:tracePt t="140476" x="6858000" y="6311900"/>
          <p14:tracePt t="140493" x="6832600" y="6324600"/>
          <p14:tracePt t="140509" x="6800850" y="6350000"/>
          <p14:tracePt t="140527" x="6769100" y="6362700"/>
          <p14:tracePt t="140543" x="6737350" y="6388100"/>
          <p14:tracePt t="140559" x="6699250" y="6407150"/>
          <p14:tracePt t="140576" x="6661150" y="6432550"/>
          <p14:tracePt t="140593" x="6623050" y="6451600"/>
          <p14:tracePt t="140609" x="6546850" y="6496050"/>
          <p14:tracePt t="140626" x="6445250" y="6527800"/>
          <p14:tracePt t="140643" x="6299200" y="6578600"/>
          <p14:tracePt t="140659" x="6254750" y="6584950"/>
          <p14:tracePt t="140676" x="6216650" y="6584950"/>
          <p14:tracePt t="140693" x="6184900" y="6584950"/>
          <p14:tracePt t="140709" x="6146800" y="6584950"/>
          <p14:tracePt t="140726" x="6121400" y="6584950"/>
          <p14:tracePt t="140743" x="6083300" y="6584950"/>
          <p14:tracePt t="140759" x="6051550" y="6584950"/>
          <p14:tracePt t="140776" x="6026150" y="6584950"/>
          <p14:tracePt t="140792" x="6013450" y="6584950"/>
          <p14:tracePt t="142034" x="6007100" y="6584950"/>
          <p14:tracePt t="142043" x="5994400" y="6591300"/>
          <p14:tracePt t="142050" x="5988050" y="6591300"/>
          <p14:tracePt t="142059" x="5975350" y="6591300"/>
          <p14:tracePt t="142075" x="5962650" y="6591300"/>
          <p14:tracePt t="142092" x="5949950" y="6591300"/>
          <p14:tracePt t="142109" x="5943600" y="6591300"/>
          <p14:tracePt t="142125" x="5930900" y="6591300"/>
          <p14:tracePt t="142418" x="5937250" y="6584950"/>
          <p14:tracePt t="142426" x="5937250" y="6578600"/>
          <p14:tracePt t="142434" x="5943600" y="6578600"/>
          <p14:tracePt t="142459" x="5949950" y="6578600"/>
          <p14:tracePt t="142467" x="5956300" y="6578600"/>
          <p14:tracePt t="142483" x="5969000" y="6578600"/>
          <p14:tracePt t="142492" x="5969000" y="6572250"/>
          <p14:tracePt t="142508" x="5975350" y="6572250"/>
          <p14:tracePt t="142643" x="5975350" y="6565900"/>
          <p14:tracePt t="142652" x="5975350" y="6559550"/>
          <p14:tracePt t="142660" x="5975350" y="6546850"/>
          <p14:tracePt t="142676" x="5975350" y="6521450"/>
          <p14:tracePt t="142692" x="5975350" y="6477000"/>
          <p14:tracePt t="142708" x="5975350" y="6457950"/>
          <p14:tracePt t="142725" x="5975350" y="6438900"/>
          <p14:tracePt t="142742" x="5975350" y="6426200"/>
          <p14:tracePt t="142827" x="5975350" y="6419850"/>
          <p14:tracePt t="142835" x="5975350" y="6413500"/>
          <p14:tracePt t="142939" x="5975350" y="6407150"/>
          <p14:tracePt t="143019" x="5975350" y="6400800"/>
          <p14:tracePt t="143027" x="5981700" y="6400800"/>
        </p14:tracePtLst>
      </p14:laserTrace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28650" y="193439"/>
            <a:ext cx="7886700" cy="849664"/>
          </a:xfrm>
          <a:solidFill>
            <a:srgbClr val="FFC000"/>
          </a:solidFill>
        </p:spPr>
        <p:txBody>
          <a:bodyPr>
            <a:normAutofit/>
          </a:bodyPr>
          <a:lstStyle/>
          <a:p>
            <a:pPr algn="ctr"/>
            <a:r>
              <a:rPr kumimoji="1" lang="ja-JP" altLang="en-US" sz="3600" dirty="0">
                <a:solidFill>
                  <a:srgbClr val="FF0000"/>
                </a:solidFill>
              </a:rPr>
              <a:t>再取得</a:t>
            </a:r>
            <a:r>
              <a:rPr kumimoji="1" lang="ja-JP" altLang="en-US" sz="3600" dirty="0"/>
              <a:t>制度の特例</a:t>
            </a:r>
          </a:p>
        </p:txBody>
      </p:sp>
      <p:sp>
        <p:nvSpPr>
          <p:cNvPr id="3" name="コンテンツ プレースホルダー 2"/>
          <p:cNvSpPr>
            <a:spLocks noGrp="1"/>
          </p:cNvSpPr>
          <p:nvPr>
            <p:ph idx="1"/>
          </p:nvPr>
        </p:nvSpPr>
        <p:spPr>
          <a:xfrm>
            <a:off x="307975" y="1225461"/>
            <a:ext cx="8715122" cy="3858166"/>
          </a:xfrm>
        </p:spPr>
        <p:txBody>
          <a:bodyPr>
            <a:normAutofit/>
          </a:bodyPr>
          <a:lstStyle/>
          <a:p>
            <a:r>
              <a:rPr kumimoji="1" lang="en-US" altLang="ja-JP" dirty="0"/>
              <a:t>2019</a:t>
            </a:r>
            <a:r>
              <a:rPr kumimoji="1" lang="ja-JP" altLang="en-US" dirty="0"/>
              <a:t>年から</a:t>
            </a:r>
            <a:r>
              <a:rPr kumimoji="1" lang="en-US" altLang="ja-JP" dirty="0"/>
              <a:t>2022</a:t>
            </a:r>
            <a:r>
              <a:rPr kumimoji="1" lang="ja-JP" altLang="en-US" dirty="0"/>
              <a:t>年は、過去に専門医であった方は再取得制度の対象とする。</a:t>
            </a:r>
            <a:endParaRPr kumimoji="1" lang="en-US" altLang="ja-JP" dirty="0"/>
          </a:p>
          <a:p>
            <a:r>
              <a:rPr lang="en-US" altLang="ja-JP" dirty="0"/>
              <a:t>2023</a:t>
            </a:r>
            <a:r>
              <a:rPr lang="ja-JP" altLang="en-US" dirty="0"/>
              <a:t>年からは失効後</a:t>
            </a:r>
            <a:r>
              <a:rPr lang="en-US" altLang="ja-JP" dirty="0"/>
              <a:t>1</a:t>
            </a:r>
            <a:r>
              <a:rPr lang="ja-JP" altLang="en-US" dirty="0"/>
              <a:t>年以内のみ再取得の対象に</a:t>
            </a:r>
            <a:endParaRPr lang="en-US" altLang="ja-JP" dirty="0"/>
          </a:p>
          <a:p>
            <a:r>
              <a:rPr kumimoji="1" lang="ja-JP" altLang="en-US" dirty="0"/>
              <a:t>再取得された場合には更新とはならないが、</a:t>
            </a:r>
            <a:r>
              <a:rPr kumimoji="1" lang="ja-JP" altLang="en-US" dirty="0">
                <a:solidFill>
                  <a:srgbClr val="FF0000"/>
                </a:solidFill>
              </a:rPr>
              <a:t>過去の更新履歴は引き継ぎ</a:t>
            </a:r>
            <a:r>
              <a:rPr kumimoji="1" lang="ja-JP" altLang="en-US" dirty="0"/>
              <a:t>、修練指導者であった方は修練指導者として復活できる。</a:t>
            </a:r>
            <a:endParaRPr kumimoji="1" lang="en-US" altLang="ja-JP" dirty="0"/>
          </a:p>
          <a:p>
            <a:pPr marL="0" indent="0">
              <a:buNone/>
            </a:pPr>
            <a:endParaRPr kumimoji="1" lang="en-US" altLang="ja-JP" dirty="0"/>
          </a:p>
          <a:p>
            <a:pPr marL="0" indent="0">
              <a:buNone/>
            </a:pPr>
            <a:endParaRPr kumimoji="1" lang="en-US" altLang="ja-JP" dirty="0"/>
          </a:p>
          <a:p>
            <a:endParaRPr kumimoji="1" lang="ja-JP" altLang="en-US" dirty="0"/>
          </a:p>
        </p:txBody>
      </p:sp>
      <p:sp>
        <p:nvSpPr>
          <p:cNvPr id="4" name="AutoShape 2" descr="data:image/png;base64,iVBORw0KGgoAAAANSUhEUgAABtgAAABOCAYAAACqqhLwAAAgAElEQVR4Ae2dLbR2R3n+D//VtUpViAJUiAqoEBVQBZVUAQpQoQqqCopUURSgICqNoqiASlE0iqJCVIpKUWlVGtWiWlT+6/fQ682VeWdmz+yP5+zznmvWes7sZ+/5uOe6P+djn+cj77///vs3SUEgCASBIBAEgkAQCAJBIAgEgSAQBIJAEAgCQSAIBIEgEASCQBAIAkEgCAwh8P+GSqVQEAgCQSAIBIEgEASCQBAIAkEgCASBIBAEgkAQCAJBIAgEgSAQBIJAEAgCFwSywRZBCAJBIAgEgSAQBIJAEAgCQSAIBIEgEASCQBAIAkEgCASBIBAEgkAQCAITCGSDbQKsFA0CQSAIBIEgEASCQBAIAkEgCASBIBAEgkAQCAJBIAgEgSAQBIJAEAgC2WCLDASBIBAEgkAQCAJBIAgEgSAQBIJAEAgCQSAIBIEgEASCQBAIAkEgCASBCQSywTYBVooGgSAQBIJAEAgCQSAIBIEgEASCQBAIAkEgCASBIBAEgkAQCAJBIAgEgWywRQaCQBAIAkEgCASBIBAEgkAQCAJBIAgEgSAQBIJAEAgCQSAIBIEgEASCwAQC2WCbACtFg0AQCAJBIAgEgSAQBIJAEAgCQSAIBIEgEASCQBAIAkEgCASBIBAEgkA22CIDQSAIBIEgEASCQBAIAkEgCASBIBAEgkAQCAJBIAgEgSAQBIJAEAgCQWACgWywTYCVokEgCASBIBAEgkAQCAJBIAgEgSAQBIJAEAgCQSAIBIEgEASCQBAIAkEgG2yRgSAQBIJAEAgCQSAIBIEgEASCQBAIAkEgCASBIBAEgkAQCAJBIAgEgSAwgUA22CbAStEgEASCQBAIAkEgCASBIBAEgkAQCAJBIAgEgSAQBIJAEAgCQSAIBIEgkA22yEAQCAJBIAgEgSAQBIJAEAgCQSAIBIEgEASCQBAIAkEgCASBIBAEgkAQmEAgG2wTYKVoEAgCQSAIBIEgEASCQBAIAkEgCASBIBAEgkAQCAJBIAgEgSAQBIJAEMgGW2QgCASBIBAEgkAQCAJBIAgEgSAQBIJAEAgCQSAIBIEgEASCQBAIAkEgCEwgkA22CbBSNAgEgSAQBIJAEAgCQSAIBIEgEASCQBAIAkEgCASBIBAEgkAQCAJBIAhkgy0yEASCQBAIAkEgCASBIBAEgkAQCAJBIAgEgSAQBIJAEAgCQSAIBIEgEAQmEMgG2wRYKRoEgkAQCAJBIAgEgSAQBIJAEAgCQSAIBIEgEASCQBAIAkEgCASBIBAEssEWGQgCQSAIBIEgEASCQBAIAisQ+M///M+bv/u7v7v57//+7xW1U+VaCPz85z+/VlfpJwgEgSAQBIJAEAgCQSAIBIEgEATuEQLZYLtHzK4N9d///d9v/vmf/7n26NbvQdu//Mu/PPgcSdBPfvKTm7//+7+/fOg36e4h8L//+7838BGZSQoCSwj84z/+480Xv/jFy+eHP/zhUvE8DwJ3HoF/+qd/euDnsJVHbgjhR9Er7PKjnr7zne9cxvqZz3zmBruyNsGPf/iHf7hhwy5pXwT++q//+ubrX//6zec///mb3/72t/s2vlNr//Zv/3YDncjAv/7rvy62irx88pOfvNQ5Mo5HHqFtbcLPfuQjH7lBP/awB2BEe3yI22sJPOTf2fw+U8IOY39bCaw1Hzk6nvU46Gw4tfA56j7+SjLTkquj+k67Ywi4Xv/VX/3VaW352GjWlTqrn2A08RXreFqrdSY/AX3xFTUuPZr3enMQnv3N3/zNppjw0UTtHKO65jz/HCM+JxV/dk6yQtU1EGCiy4IDiw0vvvjizQ9+8IMH3bI49uSTTz74Pnvxzjvv3HzqU5+arfah8iwwfOUrX3lw76233rr57Gc/++D7nhcvvfTSjTbWvvCFL2ymfQ/awP8Tn/jEzec+97mbr371q5d8j3aX2mBCzySTBN7gXkssbqxNe8hH2TeLUix0KkH7r371qwuGupe8jgC2wBcdkbmPfvSj9cKNu+grjv020sc+9rGbb3/721Ndo+9avHrhhRem6rYKgwELAN/61rduoKmXmKywUHjNtKR3TNx7gfVRtK6Rt1la9pDx2T7PVh7+fv/737+QhX9GTo9KyDb69bOf/ezm5ZdfvsGvekL/5HNb/GeRU/T++te/fqgNb+82r6Xr6A7j/sUvfnHz05/+dNr3gBcTVz7PP//8zWuvvTZth28Th6P6xjeBKXZ6TQwIX5B9Em2xyfa9732vuTlz1DiW2sV/4Bf4fPrTn75B5okBW4k38hgb5fHXyMwRCXnEr4EZc4W1qaXna9ujXmueAS7y7z0Mt/Stutgx7BRzqKW+2FhTnIpPquHJRpdiKTA7Mh0RBx1J75Ft/+Y3v3kgM1/60peO7OqUbd/WnHMGDNdr6v34xz+eqX7VskfFnGf1E4AbX9EWsbvsJxjVbfoK4o8f/ehHF3CJdfC1a2LBNnfyRAgQI7MGyPywZl9ZL2W9jQ/xyRtvvKGqu+XIGnxeiqdmOqRNyfB//Md/3Dz77LOHzoFnaNuz7DXn+Ut046t0kBe5ev311y98vQ9z2zu9wQbjNFFZYvIRz5n8lokJnTYnymez349eAGASh8CTmPRhbL785S/PknlY+aMnli3CWxP2Vvmj7ssZiEe3gcddCWCYyCj4Ej/Aj8nYng5abeMwtKiqe7eZbx0n9d1usTj8jW98Y2pI2GMthk9V3KEwOju7wbZDt5cm0E8Wf1kQQ+ZIb7755mVxfK8+rtUOOsRi7bXT0sYf9JxBxh0XDqdA09rExKVnX+GDNmD3msSwaK+E/ZrdRFfdpRzatbhNsE9QXW6wUUb2YoT/Zf0lGo54rkMl+BTiP/DE97CB+M1vfvOyuIQ9YDGAt3Uo0+NxSSMLvEq0fRR/1MddycGTGJUPth7dGY1V4Q/8YhGAN1SQOe6Rg/err756SIywBlv8hhLytBS7vPLKK5filKsthKitLTnYa7OHzXJwdzuype1r1R3RI2SCsWLTZw4e4POJncjBCVvwta99rTk04hTkjrLMwbAPvjFKHCW8KevPmo1e+QHzbmJgZO5McfBWGJABpRm7rTp3PUeG+dzmnHMWwyNt0dliTmFzRj8BbfEV4tDD+X30E6Cwp6/QnAJ/vrfeq21opu2l2OthDj8ad5BT3gzGFxJv4wuYxyiG4r6vEXz3u989ZODMfYmFiDFm1qKoQ2wCndDORhpjcv6KYA6oEV+dZc1XdG3NXTeOnOcjH7/85S8fkAvu4D+SeHmGFyAe5XSnN9hgZk1pHmWG7TU2JnAohxKnQVoLFhi3J554QkWb+e9+97sHE8NmoYkHODgMH8aRRPB2XyY9GrPg2usNG7W3Z44B/9u//dvFJlmcKce1WGmwALJcLnZjHwgUWFjb24HSLv2x6MtJ15buDJK/qRiY6uQp+kHAM7sYXeIzW3/TAO5IZTZUnn766cuJLYI3AgvsaCl3DEf2dXTTD74ddWL6SL27FuvOKOME71vsGfZpNHnAPFqnVs7bYeMLOdbEqVZ+zT30wQ8+oQP+dnytTbc/BOg9P0/Mh0w/99xzF7s7Qj9Yw689F6vBkrE+88wzFzo4EKVNHBbOocvHVRt3ec/j2aPsQdnnXfjuG4/EGy7HPfqRJTY/2PBABnlbCF+NLecZePM229tvv727HvToaj3TW3Y8X/LBLHJoMovPH9GDVr+t+9gH6TLtMyGelelW22e4j/1mXsEBAG1qQRcy1tskc9qxK4oBsDPIFrgxbwI78cjruO2nvNs79ynIpx988jZqBzz9OdfQ5TJVPuc7C1BKv//975tzanSOORmn1jV3BDv+w8Wjshjp2CMD9yn52Bn3meec1+ALeJx1XuU6fQY/AT/iK/pSeWY/AeVn9xUe3xwxb3E/W/5Hrz5nH52nxCWsbSk+AfMytsT/K94hbjli7YuDcJoLsdHGWguHvuWTiT+gUfOCEdmtcQk5ov2RWKpW/6z3fH501DyfsTMXEJ9msdBhjCPkZ5aWo8rf6Q22o0DZ0i4GQAEPBkCTKyYgLvTqg+cyZpxSdydy1ESWPnUyHjqYCPYWggm0NSbRXcuZ8PsktVZm9h796rQEk+Dav1OZbfMulPfJDjJRk52zjAOZH/m9Apyhj2sv+mlTb0LQJideeKNIAS2BEw50T33CaaG3yCb5bToJ2RiCDJwWJ6jXJPgoW0Rbs3ixeL02UPGFqDVvFLjdLMfOApYCQn/mssibWyzal4kAUm8GcNqJz1JCV/n4KdOlOvQzokNL7dSer9W70YMVtT5n7ylwbtU7i4y36Lsr95FL6TmTC+yYL+5qHNzng/9d4o3qKEeXZUeoL/1BB3sLscg//3oEXX733XfV3EM5ky3sLh/eNBmxd/gCJo60jZ3iQMhITPNQ5/93Q/aGjTTGxaQTeqCFGIW2wXcGOzCTnFPvyDfWoRWs6UP/uWCG1hYuR90XLrRPPDoSD4E/pyTBFf4QmzJJh/9shMI77sMz8fMo+kfbRU5J8KKml2qHMUG/EvGOnyTV/VbO5vRILM1CBnaAxAZyKyYAW+dR2a98LWV6fo4xHxVLIQ/gCw0cBiRv0cy/OUOHe/ZKY2QjDlyQNcUZml/R/tICBLxslWnRp76XcuJB0bJUlucsbPGpJXSHcfqG65pYrdb2lnuym8gp+BN3wTfonU3IiNKZ7aFo3DOXjtIm9nDExu7Z/9naku4hU7c5r6rhcjY/AY3xFe1/5Qw+Z/YT0Hd2X3FNe0x8dFfTWn9IPdZKFO8xfvy7x2P4R/9PUdhI/VePWbx6/7WE+MyT4kvoYc7CWjDyuibh14gP/vIv//ISZ19Trmr0ruVXrS3du8Y8n76YSxEreNwkGrivOSwY+94AcSTrAi5bqvco5Xd6g40J0Pvvv7+KHzIKMBpF3ysxQdQiM5MmnYpAEGsBP881ucJ4QM+RCSHXCUv6QRGXFqgUaC7RxenHvRO/PcZiEImgEkU+y2LI3mP19nyyg0zdhzH7+EevcU4snMrAY9DZLCaY5WQ6OPKhzF6nr+mTj9JRr8ir/aXcN3KQlbU2BCeocQnPpb79OUHLyIKU19G1BznwcO0Y1J7n2A3XJ3+ma4JKDyx1fykHbz5PPfXUJZiA9jW6io3tLTwu0dF7vjT2Vt3WwQpoVbBEgMT4ewn/Jh+HXq5ZuDmLjPs418QNLHbKn3lb17wmbhL/kHl0HZ7iv8nlZ6GJ2GDm36XRrjahsQXENCT64U2vpd9wkv1h8kTMVEuSJZ6NvDmt/sk11rV2qqSH8WgBjrbhLxvaazZtfFzwaI0dKenrfYfXfNhkYgwjGy699o56Bo2SC/oAm5EEfmykEe+CLWMkDmCcvM3GBA/fvZcsjNDUK4OOaJyMEZolE9hMbKcSG0CMR0kLrvq+lI/4V/yGDi5h410+tGkDhvhubXov9SuZa5XjUMcRk25s7ojdBRfGypvqjH9UNvD7yBrzOfe3mgu2xst9MME2khg7v01xxsS42FxTbIiNG9XFPcYjHUZP8FXIv/SjbB/dr823y3Lld9eplo6go/AMPPgQm9DfWflWjrH13eUWHTja/7ToOMv9M8acYHM2PwFNyE58RX+DDZzug5+QPOztK3yNgD6w1aP+mfKPWtrTH2pz1f1f7b+aaa5wNJbMG1lTkU2hP2wMm3v4WQ4Flhts+Cv0i6S1LMUHxK6jB/OOGtue/BqhkdjsqHm++gdz5gDIjda+iJs8diJeYi1WCd7Aw6V1I5W/y/md3mC7y8C3aMeIjEwEvT67+fxeA5PTXmIB1w2WJgVLgbROLPbaPuoZRgL6mNTxwaj2JuAYMRYj7rrjLSc7R+G7R7vQqg3rPdobbQN54NQwEw4ScqJJNfzHiGPYKUcZFjG4t3VRQP2JzjUbBqoLba3FMcajgEHlazmTfaUtY8MputypzeQfRkCyNcKbD9dsf1taeGzXvP4TaJUf6dliUYZNVnlfpNXzkTwy3kepZ0eoiV5Lt7WIz302H3qJtzpHNtiILf74xz9+KHZhkiQ/zIYANPLWDQtX2OEysaEmOeGNnNoGmxY3qUugPmp7/fAP7Y7WK2ksv2MzObjhE1TiN8a99G8xy7b8DSRO0KI3+Aa9bUOM5/9pAD+E/+MQErGfT2rKtsvvLgPQulYv1S60wlvGvMUHqT3PaVuJMc5MzBgbmxy8laM3vrgGV2RQ8qn2bzPXxjQ08O9B3W76ITjeFPCye9MsX4Q8orMeV9GXb1aBIxtLLIb0+E6byBx493SPdmrJZYDnvhCEbvvzpT7UPrIELSzW4Mv5lIt4KjuS0x6yxiZbbT4GzWXsSLse/3Gq2sdS9jsaE6oeusIhgF7iQID6xJ+zuVgm/o2kbDPPsBdL882yjd539e8Y4SeQP8lOr375jHpgXZM18OZ5mcp7zHs97hCNZT19R763yI/aua1c8QH9z9jYtfRiR2r/NWKpPdd9yuoQ81K98vnSW7zO+55tK9stv2MXHNvy+ex3t/236SegG4z4xFeMc/GMfgLqz+4rStta2utxDpy/pHzN0f4QDPHr5Vvr+PZyTgAtHgMgLyVPZpAllukl5pT0wWEufCvlNadiTopN7sVD1BeOxJW1WKDX/8wz9XMNfnm8WNJ49Dy/7I/vS+sD8E9xL/xi3nWN+KJG67XvZYPt2ogv9IeCuBFbKP7gMUpHXYxKmTBOCLl2s3kuQZfROevkADqZ9CmoZOFNRl1GjQk2CqyAmEUodtWPTOBFf1sC7x59viDoiw7wWEEtCwK1Rcheu4/SMxZtJQOMi4UEyTPfMeIs8uqNTXjGZAzZ8IXKWUzggRKLOZJH3VMOn6Rz+qFVnlHf21D5MicQH3lLxttyWSnbm/leTmJn6qos4x/dnKesEvxC75cS2OsNmV5ZYciY4AcHEmoL/NgYbThgc2pl6Afa9txco83RRUEfJ+OBlpb8eVldj+CqsiP5TN+0t7b/s8r4CEbXKIMsrF1oqtEHX7GfyDmTsB7fsMFlzIItlm9kIU12GjnXJKnsVwvc2OnydKLKqh2+zwTpR8iPaCLHD/M7XsRZxGKtt5pr8dkf/vCHBz5dbeLbyuQn6nn2yiuvXOIesOcDHizsY7vAuZfAWMl9pu6N5sgGNlN+jms2XPBdeyU2AJQkU/rey4kJ4QebUywWIF/6l5HQN2u7en3t8YzYloSu8baaL3pI/9CL0qfCd34Hq0z4VL0Z1SpT1kEuwMj1hVhJugamkk1o4kATOIJvuSDjbWOb0F30RIeg/PnSdc+2gZNjxeJQ2Qf0sxhNjm6M+G8wmJVjysOLmmxpE7431pK3ZVnaVzxTPqt9Z7ziXe0593whCozKjTNwcPx53rLhrT6IrZAdDmFogYjve8SZ9KnFNjZLlaQz+q4cW9nyLypDzkb2TGI8I3I10+Y1y157zolcuT9fO9a1bSzpttvAM82rzuAn4FV8xQcSO+srzuYnGMlZfMUHqH74quZTP1zi7nw7gz9EfzmAjt/yhH/3A116RmyveQOyQpzf8rGqszVnLsP8hJjUD0YSwy3Ncbb27fXPwC/ouc15vuMxes2hRs0NqcN63cwcbrSfs5Z7pDbYUH5fqB0BnQWC0QCN4PlogzJCc6uMTvyVNOKYPFjEufsuMhMe/Qu92gSBU5kjSsFCGgsaI6n3qrEWnNSO046h49NLo/xstcEEjAlkzYAzRoyGTwxZDGFCX+Lear93n7HycafHAhMnxOAT8qrEwscZNtjAaWSjozwRqnHM5uh5uWGM3NY2zXDQvGGghTX6gg42WdhoW7O46LzpLV5gi5Clo5PrR4+eJTp8wslbE/AVOffx0gZ2Bnmv6Yf3AZ/W6KIWYLyt2rXTW3te3sPGyT/g9JENT8iEEgvV10ythUcWgrDfNbvMeHi+p/0px1zzqb4QA69c/vATYEw9JTaXlWrygBwt6aH3cSYZ17huO5/VBacX7NGFxx577CJnfF/Sba/vb17pvnQL+6E3h3iG3ejxGt4iI9RzH6t2pb98n/mdBK/X61/9rMnRU+Iq6G4tBrApVhvXSH9uF4kDyjiIMbL5wQf8ebPN/61gq48ZXpdtlDEPY8PX7jn5dpvBGz4jiTgNHMBJ9GCb2AQl9qxtdI60e1QZfKz8LLwrcaVf+O3xNQshjBO+sxlQxj9etrZgUhsL7bitpYx8IVjSpmJQYr6aX6q1e9v3sCuzPMe/Is/IDXarpdPl2EbKwSvs7WjCxroNG623tRx9CgfaQubAYjYh23vGwtgs5BLe8JlJ2P+RDbZam8iR+IvPfeKJJy7FoGeLD671da176Dsf2R/6Pfuc8xrYuB08S8x5Fj8B/vEVH0ihbOSMr5Ad+aCVh6/uip+A8r18xcMofHCHuEjxB/p5V23uGfwh8kf8JrvPd2I61iJYH+HfMWq+RiztcTg8QOZnE2tus7YUf107QDbb95byZ+AX9G+Rd3DcMs+fxY/5ih98Yw6idYHZtu5q+Udqgw0D7yftRpjCBGq0DicH1wo4/biBEm2+EMk9jA8bWpxSYiGA1DNKvmnBhKM2MacNhJvTCgQALALJuWvSDB3gwLNrbNqwSDt7QvACxsAfxsa4WlioCRasmGgxmfBgmkULHAz8Fk6U5QSHl1M7GBLKjS5iqN7jjz/+oYVo3S9zPwHgz/aacLsM0b7LJPi4fjCRLDfTwHlkkissfQyz1zg6FswUFFCfIIFNtBa/oY0FPwIC8Y9x8SGA5W2LGdp8g2HL4qSPvYbfSNvwSgEn7ZX2iefSMzbNnLfU80Vbp6c8Fe7PuPY+y2e179g1Tke3Ev8qRrxZmlSsXajBPhIokmijdPbSM3C/hg1sYaH76Dc2B6yxLSxuKUEr8kuC3hYfVd5zZKSUE3/u10s+Ffo88Zuo2JOar6Oc2xLVW1q0O7uM49vdHmlctZyyRyXiBNdv9VPjNxs92qAh8J59I0Ftk9Mvi8Wul4ol0GuNGb1e0ivshGSnJtP+NtPI5hH0gYlo4DvjPTL17Da8cFp6dODX8GlsKkGzT0y5T5wID4kVS/nDPvDB3uHfwN7Te++99+DrjO97UMkuiAd4U0o0YDPod81CvDV7uaQtl2nJD7KBXazJNhXdZuBX8P3EAPBmdqOlpOmI7+ijUi2Ogcey95RDX3ljDFniPpvYyIjw4TvYkbCvoxthwsZ1mXkD8RW6LJ2k79J/gjOxcy3Jt0OT+ijLQWfLLyHDnnzDCTr83xq6nnidmWvkR/KMPdqqI2Xf/HZka6xlWb5zSEX8rD0/4h62xTdUl/x0jwbiW5epsqz0GN7hSygP5i+99NKHZAr95e1g/i1RTU/KdmvfeRuJuqVOwHNhDB34NZLscK2tu3bvLHNOcEOeavOeFqYcgNOCHfzDJm1JPT/t/oM+Sl3l+W3Mq87iJ8BEdtz1Or5iX19xF/wEsrCnr+jpNDqrWGJ2DaLX7rWfncUfEkcSP+LviNfBF1yJ34ktieuJKbU2IpyIjRQf6d5Ijt1ck9b6+jV91eqchV/Qdlvz/BourXvEzH7Aj/h96V9Jttq6y/cfqQ22MzMCI+YT5BatTCpQZgyRNtgo2wpEfbGmN7FkksBCSLkoRcAqQ0kZTdCdPibWWvTy++U1C/ijicV2BaijdVQOY6t/wcSYwQzHsLRwxuSJcRCok/ccNEaMdilDAKnAXjSUOQsL1JlxBOA9IhPqC3oYLx9OTlJ/jyRcam0hXy5j5USDOsiqgu1aG7qnwEjfZ/MyiKM+8sqm8BLuyAanYFho0yIR9ZFBeEcg21vgcVp9HDrB6s91DZ+0MET/mtBpMUHltuROCxioD7UJb3wCpPvXzsGiJyO+yb00qVg7HvjLwiOYSOZlV7EH3CfpxP61MfL+4CubFKKJMbOQKJvEJpYSMjxjS5HJHi/U7lnys8s49sPf0rot3MpNlB4dyBH2lMTkCYxrtp3n+EBsJjpC/FDzs8gT9ZmYUR65xdbKx+KrRjbx9K+YKF/aMmiBbhLPW/ReCtgfxTfcwkaO1rMmHrpkXOBB2/hHDl2QY1egmzelagnbVnvzjtOiwoqNoBHfDh/AnQ90EKchi+6v4UNtvOoLGj/+8Y/XSB2+B6b4YCbjahc6eIOuFk+WDSN7ruPClHJlTPnJT36yrH7Bm9hWtpwC6AKbErKL8GWvTb+HCNh4A355rF9rDrkHZ/DFfuvfMbIowqIm+KFvfOda8Sp+VxsFtXZr95An6ulwB/TRh3iLH6rpMv0u+Wb4wKeW4F9NVikLTZ58w6n2bw29LNfYL+hrte/l0Rn0UcnlSvfI0f/agRGVoR6b4LUEtvBzNLkN69VZoqlXl2csivjCiJdHp/ksJQ7ZlAl7phgY2fJNNL6XCVkDI1/YQ+6Qb/kAr4N8EENyEKnmn7wsCz21xR7Hjj5qfEcXan7J2z/zNXw4w5wTjNDFEX0UnuivEjyo8UfPt+beF3pa8hwbsWTrttJQ1j+bn4C++IplX+F2peQp32/DT9DvEl01Wv3eUb7C+yiv3WeiD6OJmANbU/Mdo23sWe5ofzhKK3aN+YbbYeaywlYxn9ojngdLniO3I/9Rgv9Ipjhc7SzlxMPEeKzznoFnR/NrJn65zXn+Et94TqzKSxCSHdbdyvh9pJ1Hocwju8FG0N57Y0LBEcrLokcrsWjhwVar3N733eCViwzqiyBPhhBD6XVUxvNyc41AWzjguJi81NLIpKpWr3cPg9WafDKWcpLEOD/zmc9cFu6kuLNKy4StNVFl/GqXvjEK9Imh8A0Z6GaBA0eDE2DRhkRdys0E/cgodcoJJnzVIgTPWCAhP4OjqfH06MkG+seGgk+2oQMetWS2Rif4EUyw+MQCCnSTRD+6AP9eeOGFy0KyB3PennSOez2dg2clb72dPa41BtoqJ4Ez7VMXfKQf0N2zn2eVxd6Y4ScLK8gTi9zOG//3kLXFl167ez/DLjN5EYr8gYEAACAASURBVG+xOZzWFebI6bV8EvpQLpixqMjkjFR7q9vtOrqiBWDKz+osdYQD12eUcX+jFRrvQkL2WbCUTeVNAS3E43vwS/wrWK7lixgXbz613tSGt9hDfCY8kz9FbtkAadlTx4sYhY9kvVwMZCMH2Z+Rf9FBP2VcwT368AV1+XKnq7xGrluL695fWa+MwXiOLikOgz70fTZRj00PPmycErcyLvgBn8vkNG7RKbWr/n3jn4k69mOJ78SXGr/am8nhBZtLbGq6P0aekRPJOP2MbvrN9L+1rG+u0lbt0A7+ig/j8bgX3mFvkUWe+eYIOs4z6dIMncgMsRK6TLuSF/g8EnMhw853bAg2AXppQ4l2Pb7W/T1y1yPimieffHJVs704aFWD/7fht7buXayHLLQOHdTGw7xKesvz3qEg5Ef2gzkim8+Ud/mr9VHek4xzv6UzzPnoCznGtuHXrpEYI/ShQ/LH9I+9c5u3RAs2gbY89qWOt8uzs885Z8a8hEntOXgobfGP1EWW9phXndFPgFF8hSTlpjtn/qDU+NVRvnGcgnOVRO+lS8QlvUT8y5vu5JQlNtbBpF69azw70h/O0u+2FN/ih73QbeZczCmYI+Lv9Lu+bK55LNrqF+xnNtjgL/MI/B0xO/GmH9Tz9YdWn+X93mZwWbZc7+D5kfzaK34px8F3fDk8VCy1xzy/1o/uaS4m/wnfWusFqvMo51fbYNMECzAJDI9OCFZP+RWQE/z0yvmbFVtobi0stoyFT0IVUJf9+32fTJblat8xemw4KTEhcUOr+0flGKwZOSBQhUYt4MA/lHdm3BganexlXHxn8kyO05DD5g0WjDyLNrqHnDDpgI9KLMTrjRjdm8m1IFbWwRmJt4xvBqeyrZHvviBOeT/Z1JJbym2ha2Tyi5GGzzXnjH6zENXT3d7YMfpahPRyjJ0PfbdOiuBElK6pM+rTc8kn92oTQeRWiw2uK9wHQ08EM1qgW7KfXu/M19g455dohfd8lKRvyKXbRZ5zisoDPGRjRu6wLyXW6tdzAkrk3W0U/fobmuiCnqN/pe56e0dcM270Qwn7xwEVly09Yzxg6TKKjIHxTNDl9c8o45rwMW7sZW2BXJj4vzbTvdvK+bdqCryZVKEDWshr0QT/sCc1PlAHmWRh3t9mwm9Snrr8iyNktmb/6V+BufrnFKOSyx339H3GD2H3yoR9UFvlszXfkXtkdtQ3+L994nDH1qRNSmhw3fF23SbWeOFlR6+Jh1gEVNvwE7lq+VG1W+OJnnle+ixw1gIU1+BITOUJOwNvJVcs3LPQv9eYva8112DlCxq9Njz29HLIGeMu/RZ6Ooqtt6drfBa6zMYU+NIWvogcusESfGu2gIUYl3/Nc/BnvkGHfK7d+BKdrZw5FDS0dKBVz+/j11q4g0/N/zJHUTzhbfl17WCKPy+vicuwn0sJ3szYQ28PHXG60ZGaX/c6R1yzIOpjRV5aPKB/aOQAErjji4mP0Hnq+Tx6iVbZLcq19EaHXSl7pA3BrjEG1h/I0b8y+RpGOTcty+r7Weacomcm94NMbltm2hgt6zajZt+Qj2vOq87sJ8A0vuJPdqhmp87oJ+DZXfQV2HP8A4kDgGViI0ibaor5VIb5/lk22ETTSD7rD0fabJUhppOvwb9pnq45hdfDN42sg/AG20xyGrB7rMMyh8DH3YU0y6+94pcWNkfM82t9oW++Zo7d87WrWp1H/d7hG2wEvEwONBEGUAKWclf6UQd6dnwYN00OwRCjVwb0Phny3yBY6kuKIAeEgpeOh75rO/lLbR/5vFzAYUFhZrGEE8BgqU211iQK+eStC+EDFhgKDEaZcPgu2+XzNd9xXEr6l1n6vpQzPk0UkQ+NgTZZvKsFgEtttp7XFhdaZWfvM8Fmwiz6VR+esXjDb5JogqlnMzmTIyblBGQsCrouoWc9nBSA0N/RE72ZMZX2gbrgNRIEzfSzpiz89EWTXht7Lrihmz5Z7vXLM3jLgoanctEbmZyRPWSkZju8D64JLB0jglr8JP1hk6QTlIXXHAQoaS3b1HfkYIQGla/lYImueEJ/+NA2wbgvyKG/NfpYUObf0q2RyzPKuMsXm409nOGp7HOvnGM8cs0C9lKiX/xDLdXk3suBO7zlQzu1RSeVZ4IhG4kd5cPGMPJAam26tORF7bbGuBSnOH96dKufkRw84KU2U7WoTTww0we6rU1O+u35nZIu6VZLt7E71/RPYMIk2Dd6sJOMCRpbSfSTQy+Yck172EQSmL777rsPNYHtUX9clxts1IMmHRxBFjgUcJbJui8mPDS4gRvIDzZZhy68Cm+foa8cEOGQx5qETkqXtWFBn2ygy44RG581EaOiXyy6zST0mBPa0utaXWS09pz7S2k2LhHWS+3iU9bE5dAjPaIPxg9fya+ZkDXpKv2yIduyiegydGOHKQcvsDfoAveRUf4t/JoxQAd+jHkTbSn5Nf3jy+h3TR9qUzlyyn9SIB/lN3XRRzDjgEG5sa22l/K7MOf0OdqMj10a+9Jz/FCZ0PE18WvZzuj3s/sJxhFfUX9x4Ix+An7dRV/h65zEv9hp5jTYPuI/bGErUQ777XPUVtmz3J/xh1tpxpe5f+sdpKQv8NccZGvfXp91BGJXn6syf8TfttZhvb6uKc+HhH++hs+Y4Re0gfdM/NKaA2vM5MQOjp0/g74ez/B1o/P8sl14Jh/NPI5YhL5cpqhD+9jEu6SHPtaZ60M32DB2CEQZLPKdnU4mArUJyswAHuWyYMOiqpxIuSDnQXH5rIWLeOIKqFMKviHTqr/2/h58RvlZQNEEDANF4MnEfyRBwwgdPtEEVzZiWsYZ3iiNTKxVtpfLSFFmyQjRPxNBJmbkcii19qGvNVmtla/dw9H1gphanaV70FWecmfcji1t6PQzvGCDbY+Ec+ODI+D1aSa3bOS2eFnaspZc7EHbSBvO72supo7QljJzCLAQyiQBO8cCMLqKDuBDCRDRbyXuu53S/VaO3Vuz8Kb20Hn6K3USPeEZNotDCTqZzyI2ATuJ8agedKBrLIRxsm3kLYszyzhjd5uwtNDG86UywnwmByPHaaZuWRb6sCXPPvvsZRI+QzPBNLwnUU+xBTaW+8gBvOf7bSRksUz4lZpuYNtLXn3kIx+5VOfZaNxR9uffFd9xDzpm/IlPtnjTaClW8H739uFqG776gRX6YYylf1d5cuxcLS7xBczWBhH3ZV+Qf/orfTdtEy/IfmKXsLUzWDu9e10TSxFvrEnYHHAlZnH7gwyxMYSOoWvoIxNf9JkDGdjfUTkBf/wRCTstHoAvbdEH9PPRM40FuvidLSXZJvyE83X2dLPaG80ZN7LXk7/RtvYsN+O79+y3bAsZYUMKXirBS2xbqUd6fmSOLEme6b9lY6FbCzq8mYCfgdfMDzlAyRyRuVtpv3u0S0Ypg9xL9lt1iGP4kKAV3SNuG7Ur2CpsEpu/jJsx1RJto7csLnPNuKTbvFFHXZJ0HV9Q83O1tnXvzHPOGo3wply4U7lWDl9Y9BtJLgvI1W2ms/sJsImvOEZCzuInGN0ZfAU2Vgl6OIwrf6H7tRybWVtTqpU9071Rf7iVZmJJHWajLWzlUsyEXRyxjfJVozTiszkYQ0ziB8f49+6k0cNx2CTFNcT7tTnGKE2j5Ub5BSZr4hf8kvumUbpq5cAZ/q2Z53t7GotiIZ5BI/+ueymhk/BzdE6y1N7Znh+6wcaCSs/4odAz/5d9BjwCV1+AaNWFvl45DzxbbRx1n4kyho9EMImT8OQBJgH4UiKgZ6zlmAjaSUsnyJfa7z1fOmXeq+vPMJJsLAoXct5M27JghwyATZlw5pyY6E1WvJ5wLNuZ+V4a0NYEkaBbm2qj7fum6midshwLJ3sZeLWNkS+dOeNm0qyJMkbYZRyHWb5ZpPZG8jIwoG0+jA2H0Ur+DH73ZKPVxn28jy7Bs1bC9sguMQnuLVL07HXZPhs+reQBGAs5owFYbaLOREi+rlysb+lwSZdkHjmUfBIgord8eE4OrTpkwMJnL/Ev9mQre+V6z+ALwaD0Hj8kXjFW/Dz+loU5sAELLU7Bd8orUMaeshHHOLBhlEPPywXaHj1nesY4lODPbdkD5EX8ET2tXIt0PIdfyK2CY55xoETy12qjdh9fCO9lI3mbjxgFuvjQJnhRriaT2HNiHk8snmpcS7Lu9fzafXSNP2DA5zaS/5vatf4MXGcnKEuYbMGCccg+0A5jLP37SPt+iEaT67Ie/JRc8QxZKeNk7rPwrg025JNNwNGJetnnHt/RC21E0x7883i+1gd0M4FnQV72VeWQX8ajOBh7yvxKeg0u6g/M8DHomuyz2lFO+1qcoC3fFKMM//EC/qDP+G7a8YRtryXkwmWjVmbLPcYJjsJhS1tH1kUffANyqS94vjdu6AMyIvuK7UeGRuOgJZrXPHd7iL1v2WXsF/4WTBgHiznQzuE4dIkFupmEzLi9malLWehBZ6BlBENw1wGkWl/YMOwoelqzZ9SRzoEBB5bx41wTa5X6WutD9+C/ZIB74FpLtzXnhBbwVXzN95LmGr3lPbC8a+nsfgI84yuOk6oz+AlGdxZfoXhP9sptgrig+IaNA3Qef8C9u5hG/eGWseGH8EeewGsJM/zTiJ+BV7P/lYi+idmJUZlT4uvOHtOB3yi/1sYvzHUk+86v2vVR8/yyL2QH+7Am4d9YDyLmhN+teG9N22eoc+gGG+D1EpMzDOQRoNJuzfiW9DBp1SS0fLbnd2ip9YOitZIHhLwCzeRBCSXT+FA6lKmXCLwxVL4g2Ct/5mcsyCJbGguLzfBx7cSQBYKSDxj0pc01MPJ6SzwYwRQ+KTHRabXJhLsmT9RFHvTRv7CirSP0TLQekcNP6K4tHnKfz94J3HpJOkeZFm969fd+5r9RJF7v3cce7SF7bs/KNh1L+L3Eh7L+Nb8T/JVj8WC0fDZDm9swghZtTNEmGx/oPLZJG2xLAS7la5sZozSxoOubJiy26oQ4bcA36GLxBZ4RLMmGyYZqDF6ecugSHzbvGHfrtPqZZdxjnCPs0Sif2MxiMgINNTuPfNbsKO3jw7TpyTUb2JyCr7VT0qMAubzP93LS5mXwXxyM8eSyz33kX4v8fF+SdW/Lr91H869Jz5LQE+kKenRbm8zETnsmJsLEVEqMETlpyZ/KeU5sp/huyXfwXGWd194ei9T0L31lUZAJndttL3/0NfQKdy2iibZa39jJxx9//EEdL8O8gLEgQ4yfzUMOs3D4AfvPd58A0y/f+fC7Rm53/+Iv/uKhPvABenPT+9U1cxH01PUZrB1bZADa4JXbSWjpjVt99HLaZZGIxQ3aol90iRw/udb/4XPLwzI9OmaeYa9nYhx8oGzFTD9lWeShdUAJHMFLsUVZt/zOBtham1y2xXdk3OW0F0chRxzEYpEPW4M+4W/wK8gzz0cTG88eo1AP2UGv2ASFDnSLObg2xZBheMhhTzCFdpIw5M0yNtpaqfav/2mTgwT4wRnZwLYxJyaOIqHv2GDXsxYd3He5og5jraXbnHPKvtfoGr03g+lZYs6z+gkwj6/4QPKO8hW35ScY2dl8BTEbtl629gP0/3RQkPmmfv7Fn93V6xl/uHaM+G+fY820g41ERpZSjV9LdfQcnh71Eo762Cuf4dfa+OW25vktjFrxNfaQ9QjNA4hRiCuIz4mRyInXtVlIjM49Dkb5vKHV7125f+gGG0AuJYRyJhheau+szzWhnaGPgBDBJADWh+8knzQu7exTlsmHJvQIMMJeGj4mKyjFbMLQih5opp29EkonutUmkwAmVywK8owPis5iAQsNMwm6cdyeeou9Xo5rl/HWxKSs0/vu//azN0FiMQPnBi9xQpzWwZj1JqW9fkefgXvJD+iQk0YW+fdBM6lnUBnTmVI59jPRFloeHQQIPNjYIikYk677KFuLZSrj9kn3RnMWVPxNBHwP+l/aS9pjkRg7oMUaba7VdBsfwcIlNhv7TvL/rT9K3xnKsZCmxFhHJhwqj7+QP9e9tTkLyms3aKCDTVJteiJ7+hfeSz6t56N6Y4HvvbrEJuVCL/SxeNqr1+vzbM/kM6ELv1nTlbPRPEIP9gr998VyJlMzvtxtzIxclzGt08umkxahKUfs54fWvOzR18SYvDGDfSZmLRf4y/6FKZtdJGwocRbtaP4E3ugMY+MaG0s8yAedBlM2CTSppR0WpDzR7prFbPyEH/DBT9CWEn4K24hc+IYetMyeblabyn0zl3vEaNiXo2Nh9b8mx7fP6PsanpR0IRNsvpw1lbHKiJ1HnrAryAD6jIwh/9KJ3ljpDz64nVJ5/F65Qebl2AjDdsh+0Dc0aAzoA7rVkkHsvd4o1Zxpxj6KTuXYSNpBx5F/4rAR/Kh/9jknNCqu5Bq70vvPFMKEHHsIb0gjMuF1z3B9Vj8BNvEVx0vIbfgJRnUmX4E9R4/d/gp59IM4aIvtVFtny+VLRNeoPVf5pXzL5hptY1dlW5f62vL8rtjtNfyajV9ua55f4x/y4/wnniUGYROwta4hPWXc/BcM4iRiUrAjxmVOPLuGX6PtLPcO3WADZJ/MlYOGIS1GlGVnv2N4fSJX1teJzKVgTRPDsv61vrNZpeAS4eOtKpK/iopA9xILpdoYwFixmFY7CQJmaxKTGikaeK491YiCMelA2RhzabCcNmSHj8bFMxYpaIPJPc+WEo67nJxTZ/RfUVFfaWkhUuWWci04U6632QmvwBqDOzLWpX5Hn8tAqjwYaCNAk9KjHKLkQn3vlWOD9uLfXjQ9au2gzz274H6i/P2WrVi0NqG8T5y821T1iWyUCy16dlQOXdAs+8fp5JZOzWzozNLLpr1sLAHR0hu9LCZhl7AJS2WZLLAAjE8jyCIwu4tJvhnaWdzyjYGl8TBmfNUZEr4EniF3WqDjmns8ayXsJrIJz+Gp5JRcWLjs4G/hN35E8l1rmwNB7l8pg29kk23kX3DV2jzTPeRGmyXQNXso5UxjqdFC3OoLIn5dK1/ec1vc+veQZR2+ezxYPidWQka1WcEGlxbIy7LX+M78BHpH4zfiUsqCLTqlhB6hV4rBuc8Y0TP5XHSYCS0f/At+g4V1b4d6lEOn6Qcd/fM///NLN9oMRq+x21rsoQ/6BkfpvujaM3eaod19t/cD7dhV0efP8E2+CejPdM1vwjGmNQl7BQ/kE6CTtjh8UiaP88tne3+HJuIbyb3aJ7YpN1j1rJX7b361yqy97/Ye/o3qBTxHl7AT6NPImgLl8G/iFX2hX9r0ghbXTcq5zJXxCrKFLtGmcMaHtU5koyvMw/ece3DoUj73zTffHI6pXBbPOOdEnjgYoFRir/u13GVqSfdr9c9w74x+AlziK9b5irP6CXh6Nl+BD+VQVDlXwN5ir3tzkzPo7hYa3HbN+MORPsGzPGwDnorzRtpImQ8jsJZfa+KXD/c8/g19WTPPL3tgXuGywhhYyyjnE2U9/07MxXwEmrSGzBo+MWm5zuz17tL1oRtsbPz4IkIJTO83ecqyd/07glcbL5NTBfm1MRJMEvQT7LNIgRITECvYZ9FgaWKL4aQugkxQfzanhLHXQmsNg9o98OBTJuSNRTjGuYQLSl067rK93nfvHwOzNdGey0Lr9CP9MLaZicZW2lr1wVCOBYMpQ9kqX7vPgs1IAhsmsHsnnfTeu9209wEC8M5l+4MnD1+tXeB6uKU/3SFIX0osimhhZKnskc+x68i47Du2GhvfSku/bcnY1+oMNobTRCzWMMkfWfBi84NyI2UpQ/vECUu2ujX+27xf2utZWq41ZnwcukfcAM1//OMfL9fQy8RN/zaRayau+jdY1JEv7S1awvPSFyF3WuxjnJIHNpLgN3JNkF6LD+m/dh96GQunWTk0NHqQZpYvrfJbYoWyTZ+coN89fMu6e3z3eMXjmD3apo1yooU9I04YkXlkR/aP8r04qKRXclbe13cW4YU9/YzSpPp75iNYeH/IiG/IQzsLYhxIUQxGeSan2Gv0GZmFv94Xuoee8ykTuky9Mgkz8PXnbB7BH2gDTyXiQOeFfD/zEPdHI7KnTXm1XcuRNzYe0SXv18vyfEmWkLvZ+IOxwQPsXTkeaJf/bGHuNO51DU1sUkOTy4a3D8+0Aev3e9fIW8s29+qNPJPOU9bldaQuZUqb06uHD5FM0pc2u/wNT+iRrPuYuaf73gftcBhK8k08iSyxiFRLS7JYq9O754tSo7Es8iocaLtHE+Mr/XyPnr2egb3TOLMpvFWm9hrDlnZmdeEafoLxxFfM+Qpk+Gx+Aj5C1xl9BfMADil4wj4R25xtDdNp3Ov6SNtF/M/cm/iExBpxuWnSGofeHiau4LdPNS/iMAm255qJeMRx8r79zWzmi61yioe97pprb3/WZtPfTPxSow8+oMtHzfPVZykn4Mem3VreE1PAH60XYIs8llG/dzE/dIMNY0jAiRKXEw8mQq3A8y4CuUQzClcLXn2ho9YG9cBKkzcctJ8GHjn5jOBrEazXn97qq9Exeo9JdtkOCiijXLbDRIAJiU8CmSCjYExiWPwjR34wYPw7SnLKtyYRGBmC8t7pZBy3LwjQZymjJa3ldzeorUl9Waf3HbpFA3xaa7B6fWx5Bl7II/zAmDNJdQzhifNxpK89cBvpJ2VuFwHJTYsKBQU8r9lJr+cy5/db1632vB1kGhrLdE0dxK6jUzM6tLRA5r8lUY5t5Ds2tDyB31so9DePCOCx49DYo7OG+whtt10Ge63EGEZ8MUG/5E4bW2pjzxw/wgSVYNXpLPsQLeV9fUcW8c/471bsMLvo1rP5HrzTH7EPkygSE2v0g4R/Z/OPwxEtui4Fiz/vvfdecWf8qyaS1Ngis4pP1DOT22snx2zG3ozSSfvYTpc9bDz8XEr+tsJIeW9viS/IqjaLqIfNrW00eZtnukavmQvw9p3PA6ARzJEl2Wt0Wxtd6MnIohR+cDQR//Kp+Vd4XUvI2qy8sTHW2/RijtmL9Wt07HEP/JGlcqzMazlEwL/ZRf7hFx9wggd7vUkDv8VrxoN9gh5so89NNFZ0Cf4u/TtSlb927japRv9e9IgftIcvQjck9/BHfTO/1H0WgJR6fh4es1Am3WRz9cwJ+TzznBPs3F7Dn5nFN/GSdkbs35l5NUPb0X4CWqQbI3TBBz730VeczU/Ar7P7CnyqNn8kX9oE0vdHPT/aHxIzsZ4MrmtiYOZimhMR63Ndm09ii5j30k9v7tfiJz6KWIr5X7kJxfy21mfZFjERn1rCJq0Zf9nW0fwq++M72F5rnk9/Pj/nOz51dG5Ro1/3iKmIy0g+Z9Tzu5ofusEGKCgxykeAitHEKfNvCGYXZWoAl4rljGESVz6vtYGA9srJgFAX+j1g414tYKj1s+UehgnjAK1MNMlJYFkanFY/tzEBbdHi931BFuMLnbzpt7RQQhvwBqVkscF5SBu98YIhRkkJfDHUJW/1fCQfoXepHR/DNeRqiR6eo0cEOuDMNY5Iv2XS2uAcaVdl1uKGTZk5yaj+lGOP3F7o/kw+slCETB05sZMtgO6R4AWasWOMnc0X6rDQD438huFRCTtFgNRK/GA2iSAFh91L5QZ+ryzPau1hA1zfkOlekLXFNizRp+cshsrfwBfnrcqUuS8+lM/2+D4iU96P+0h0dI/kOIzQcy0ZhxbiGPrDjvU2EYUDb6NL7tbaPrXVytFtZKlmn6G5XKASPbX2KM9bMz55qJVjsiVbx+JyLXHaEZpYgGbztUzEAu6XsRduo6Wf2mTj2TPPPLMY4DvOLktl/0vfHc8lPHptuc6y6L2XnvT6LJ85/fxbvFYCX+Kj2Y0u2mNczj8Wm5fawf75RHjk30OO+GGNj5iZj3h5pM9Tn3vl0MymsnyEtyv/iqwj48iYb6SwSf7GG28MxdXSK9qH9zW7RkyIDyVu0OE5rilfJjDW5Jln2MynnnqqLNaMk5AjyRLyQ9xH/CY5GfEJD3W2ww1wxt8pYVexWcgXibgDPoATqWdnLwUm/zBH8A02qmM/3cbBExYvsJ3IBjS4XEx2eWhxt0n4EuTc7+3ROdj4wi3yKn7RPtfiE4uCyBsHPGTHwLA3t6QNZFUbbLIze9C+1IbHqPB9JGmslD3LnNPpRseFPfdn1o2QH9cFjwO8j9q11xuxL9eKOWu0lveu5SfoN76iRP/h78jS2fwEVJ7VV4AXMb50EP3jDZnRtc6HOXA377jvO8Ifguvbb789tG5UIkhMKB/HM+yA3twuy+o7OgAffVx61suJobCvbLLhezlQdcbk4zqCX+WYwfya8/yRzTVowmcT8xPjExOP6K3HYNeMmUpM9/5++AYbBANyuaizx0B6Co3yuwFo9Yfi9trxeghzmZb+RVdZvvxemyyXZRA+DAsTNTkdyvRO0pVtjHxfG2AzBhSLhJFhguGpFdhicBXgY+x5xdgVzduoXdMXuPDBoKHY/EYAb+u1EjLhEywmUBgONthmk09oWkE48kUgU1ukKPtjo1Cp97/wVeYaealHLJSAs+SWcbOowMQHfrIAREKWtLHB/9CmDgkeM/l7/PHHL99bsnF52PmDjI1g2mqCzSXJbKvM0n3XxVpZZBvb0lqkqtWZvedyt0QP9oNgRbzr9YXcUs6Dhl752jNkwO0j+qINcRbtpes4VNGue7X2dE+LeGtpQ071Wxtqk7cmwLI1gQcPpdHFC5UfydEDFsHgEfaMTU941UrSLR8L9VoL0qNYiQ+tftFj6Q22s7T1Xs9l0+/PXns7S/RdU8YZu//LtpFxuc84Qo7QWSYiLq/IFYvS6GNPDqAN3vJhM4Tv+NKRAFn1wAD9rNkY8REZKjfY8Mm+uYYsI1+SNWFbbrJBIwugPV+gfmmjRpfaXsrRNaW1fovxyBfSFm/ntBI8pCy5/7sTePj000+3qg3dd/pdVryydB3/De5MbB1LL1u7JobRZaLw3wAAIABJREFU24foysibO5SXjkPjSEzq9PfkWzQSNzMB5FDFETqofvbO8Y2OP9+x9/gs+U1klMUpn6SCI/pGXXiKDkiPajQ6ni38H3vssUtV9I8+md+BZamH9MUmrSd0gJjRx+LPa9fQzxjFL9eHWvnavZHTzr3N5rJN7BO2kTgPm1f+RxZkEfvJgQPkGprBi88eqZwj0B80EWMhE9iWnu0mth+d+4pelw3d2ytHhpAJ6T9y1aN/Tb+yp9TFJpU8841f8EHuPFYE1yW5dTun2HapzpqxlHXcVzoNZTn/fsY5p+hDDjwGxo5hs0dTqWfu85bacH5JHlt1rhlztmjw+9fyE/Tp9iC+wrnwwfXZ/ASUndlX4Cs9fsEG7+0HPuBO/aq0HfVS/bscZMFfKGbpl3746TX8odu5hymo32Ge5na5Xurhu8RJxCbM7UZTOV/q0ctcfNTGY7dq6/mjdNXKXYNf6pe4+trzfMaH3aBvcGYNymWb2L8mF9Tzg2cag+e0p7ZpH/6M8tLbOd31+3c43dzcvH/bnx58v/71rx/Q941vfONS9O23337/5Zdffv/LX/7y+x/96EcfPGcc77zzTrO5//qv//pQeer+z//8T7P80oMvfOELD/pe6pdx9JKPk3ZHEziIf1/72tdGq60uB/Yf+9jHHvT56U9/+n1wJX3qU596cL+Hh3fu9Iu//pzrb3/725d24XePX9AmLMjfeuutsqlDvzPmllxCD/LGGMFMdH7iE594/4033rjQBY7+TPS7bHzuc5+7lKUvtfH8888Pj8vbauE92hj1RcOSfHubTgP1W+ndd999H3zUB+MUJq06a+77OL73ve81m5Acip6RHF2hHmPZIzkN6Jv07Mc//vEDnL71rW/t0VWzDeTUdb3EgWe/+tWvHqr/6quvPqCxJnve5kOVGzdefPHFB23CO3AGCxLfoY12W8nHgm7V7AvyKpxb7fh92hEmtXoubz/96U+96uXacVA7rXxU77zPs8v4Q4AUNxzfJb0CX2FXk7mi6ctX1zH0V/a5VnbPex7LIIduJ0W78xF/JxlnjK+99tqDsaIXSl5G98h1H3mryb2XdRxn4hNvg2uPmaSnZZml78QB4ulnP/vZZvEf/OAHH4pVVKeWw2d8t2KZZqP2gPbVVosOp3VNvIl8YzeX5FxkwUf3mcjyUqKOxkG+JAtL7d3Wc8kzY+Ca5Pdka5E77qM/nrDV6I3rIW0hs8Lf9UDteRu69nKKWYSx/JHrq+hVfeXwwu2d2iDf6ufdlvTG4uW8/5HrEVsBH0peaPxrc6dttg14LX7X6rpd9n7WXLf4Xut39B7zQNGCXdpbn10ekOEyIe/qn9zLY5tGbKzrD23U4qiy363f4bnbTuzuUkJufazS9aV613ru2EPnyJicNrdRslv+vHftfffk3OMtx7J3vWVeBS1qW3T5PdnCa/gJ8HNZl/yIPmHufBDNJfaPuq84m58A/7P6CtcpdOVaye0n8fGWJJ3c6sOO9oflGEvdLZ87b7xszS9iD+Cfyq2ZM5VzkDK28TnZjJ+lrOgaifNKHFrfr8Uv5wMYX2ueD09Z55WtFw7wVniSo0s+F4HGkneqq1zlyUcS63TgAP+QE3S2JocjbR1V5ipvsB21q6g3GdQ+b6X4idkt/0JObfq/DuTfcejkpp6P5pyGe/LJJ1efXuTfJ/lJKq45IVGeGB2lZ6QcJwg5vcyOst5SGqk3WsZPP/nJwdH6M+Xoix1/xkJit3zN68rep9Pv93XN6QtOt5E4OYlstk5v+Bt07Nz33gxR+3vlnOTgZEktcRqOE7icxAEzxoFMcKIImYBWTvtwT6eOKCv6/W1BnT7000F37ZTCDL2UlYzoTUBOsz333HMX/Pz0Rw37ve6Bt+SQNrFjnOLXqXeec7qoPOGNrlCPDyfesbdbaOY0NzICFvTJyXZ+XN5/c2fvt3JLDPWv7Mr7+g5d2AmXb56V+qnyW3LpC22gW8hL+S+fWu1TFzqhl4St1r/ZLOvAs/K0UVlG30UTJ8WWeL30XG1eIweHM8j40liFr/i9VH72OXqsxBtHnB47OjEmxSaMq3XK0N+6wgZ4wi7iM3jrYkQHiHt4C4nyrf7Uvtts4a9nozm2EB1Tap3W1vNaji/AfyqV8avu1/wxY2Cc0neVJYc24kM++N6lN1eo47pLnMJHPpvn5clR4pYlnJ0mrqEZekYTJ2PlL+lL8UKvvvNEGPXKzz5T+9fQoxHaXDfgO3Ebvkl0qg2wQL4UbzJX8Ddx8IPw23muui5j6HMtOR7814haQo5LupA72ofXvKV95PylpImxtsajstixkmY9K3PieceqfL7H9yV8kAcfE3wfTZRVDDhaB/1ca0NH+uCNTM1FNH8q3zIbaadVxnlbGzsyIhmlDa0ncI09cqxbfbhMYMfc1rbqbLmPzDLPku1kDCN2t4xpa7ZgC11b6iL3jj3x+MiYvE/nwxE8oP2zxpzX8BNg7Ri3dOO++4oz+gl4d1Zf4TZ6TZztNmDmGvmVDd3yW83YLr3Jgw8j1pr9Tyei+2h/qH6WcnAhnvP5JXoNr7ABjJH1VCXu+Xorttttksr18tocZEZme20f9exa/HI+XGueD2bECPxbUU/EH5pbEO+w1iSbT1yCj2SuwnVLD3wNYcRXq12ng7k1MQ19nCaWOWrn7jba9dN5nEDaI83ukHPKijr+No/v7Po15Tjlo3utHXjfrVZZ5WtPWoyMi9MX6odcp6NKXB132h1NI2+AjbbVK1c7HVWeXhzhQ9mH79qzg14mx5j2e6cxvf+9ZLekp/XdxwGfOUEADa1TEcKO8VDXT6nwppbGqVM8tMmJBt1HRyRX/rZCiz7ddznbihH1RQPtjiY/+UL93qkMxusnWtSf58jI0gf9byUfRwsTP0FYk1O17XKg0yROK/fW2hv1wQmT0q6oD+4fleCFn4ZCHjlFr76R1ZIu2TJ4rHLk5ekdaHb9HR2D+4hS16Q7tOuJccAD1zn4UpMhp7knQ2of3qgOtNWSy1tNbxyHGk1+r4bjUp93QcZrY+CeyxFvdiwlPx3cGnfZhsvFtU5zuX2RDtdstZdD9yTjyBypRm9ZphzvyPfypH6tn6V23DaC8dqE/4CXwqlsx30jel2LudAbx1c66zn6W6ur/lwWqed+ARvjtgk6en5ObW7J6dNPEJf2CtkhXiyTy8fM2/BlO7XvjFk00c+Rycehvvye8xIsiCvgi/Oca+4RU0nGyd3PUQYbrOe1MXnMoufqx/2RbD0YlcnnLMiS3mRD9vFfao9y8H420Y7acGzKdrxczV+V5T2+A6de4rlouK28NWds0e12A2xmE1hrrJLT2TaWynuchjxvjTm9P+kz7baSy4zGOmNbXH9adr7V9+x9+Om2GnrLWLLVpvSXOmtkodXu1vu+LgBt8GpWzqEBOyj+wZOZ5DLQwsbjGfefZT8eOzAW0aR8RsbdJ0j//J7bwqP9BON0Wde4Na74ij8hchf9BJTflq/wefiSD5bM7ZG731ljt4kX8ROSf+Wuk2vodLpmbMWavkSz6265xkcZ2R7FddzDThLLMT9x3wKWa2K8Um9q6wVeZsZHzMR5szheg1+3Mc9v4QBfJDflvI06ziN8Ui35vLfnS6mr+IC4RzE9uid/j+ytkbcaXVvv3ek32Hz38izX7MT67nJJFzurnDDmxDY7tfwPfD8FVJbnNISfktL/ItYJcHaOOXmhk6pl/S3f2YmGPk4SkDghzQkC0bClbepql5trdp+3viHTogf6NQbKcCIS/LcmP7EFzzl5yUkNrn/0ox99SA56v19CeZcB3nDqJXbv+f2FPcZAP9BMm+Xbai0akFvKM16d+KEscsEpFk4x+Ckenuk3QLjmNIPS2jdCVf+2c725UaMDHDhNwakWTjS5DKp8z1aoTC+nj6XkePfe6vVTW9gT5JCTSeKxTqpwSoS3F11/l2jQc3SmtCt6tqY91e3ljN/tGGWh30/KIdNvvPHG5ZSW3jLRGyYvvfTSg+ax33ucjoEmPwm+1CY84CQkb/vJVsj+0Ba6i41RQj8lW9g79G8puXyOnCJaag8+75Humoy3xiyfzfMlfrfaWLoP38RHZEYyslRvy/PXX3/9QfXeuPz0ITLMGyyejqK1fFMBvZuxNdg9/LnSlvgH/mB7WsmxxC/XfisLjGWTaQfcGKPbM8aI7cbv8JZwiQG8IH6QrSOn/LPPPnuDvXPbxMlT512L9i33/e012vG315AVaMPO8daifmOX+86Xnm9bQxsndoUzOMIbeFdiuabtLXWIw0WX2oE//KcB/Lb0SL+V4WV57n5C9T0X75d8AHIoXwRv6BddASufs9Af95TwR7z1RvxIOeSWOGmpP9U/S96zdU4j45uxN/LbtLF0gn/ENzotd+Ea/QYz5FYxJ7rHfzfAJm5J0oWeDpf/TQXdap28LmnB98qm8qzXT1l35Dt4gA14oD/SP9UlzhuRtduec4reMgc77JsS8s2cco1tcGxm64/oFTZPqed7rjGvEh2eH+0n6Cu+whGvX8dP1HFp3cXnaQ6DrZv1n612l+7zHzZku2XHR9fYmNv5Won6Il6sxfB6PpIf6Q+X+ke/WWPG7yixLsL6Honxff7zn7/E5npTE+xkG/FFzD9G7KnaJyd29TgIPozqkbdzG9fX4Bf+TDpCTKOY/zbG63PD2noueOh3mPnN11KnFOOJ9vK3hXVfOWtbjJf1JfVNTuyD3CE7zCv2/M8H6ns637pDd6b6W09c1Mbiu68jO+ROg3Z1aYNTeLX/1d9qnx3Y8uSp3g7i9Kmf8tDpgd6p1HJsrX7LcrTpJ+TYOS/H4WOm3dHEGL1txnTUSWn+XyunP1onEf3ExQifGSO01k6kie/Kl97Scj7TXo+PfmoOXlCXsZU8GeWByo2esvH+NT7o4JSLkp+oo0w5fn8+2i9tu5y1ThWKhqXcTyjS7kzSuMln6nJKg351itbb6V33dMqxbJXjRKvab50OQRedLvGT+zoZojbI15zwEsatk160ix7SN/3ukdAL12360Ckbx87lkPuSL5c56tbeooBO72OEbvqjPT41LEUb7ZbtU4eTo+DI6SGdZsK2wWudKsOW+LiW6PLTqNiVWlrSm1kcan2U94QF474rMl6Oge+OHbZgKbmMSB6X6jgPJedLdbY+d55L3lxvRLtODSLv8NT52qKBdlS2VWbkfo3GkXqUwR5JV8lnbP5oHyqHfKuvnozUTvyh+y5jtEN81bKlfvJQfZZ5r75o3pqXvqf0UeWpYPwUcu6xF9d7xo605bGpcJm1qaPYuC5wTXLZ99O78sfQAg6lnFAPHRPNylu+y2mEFyovveW57skfcY9Y0Pum3xIzjUVyrTbpx2nEh828qeRyLpvj49C1lxvRW9koxtvyNWp7JFf/+NOWHpbtCGvyvRMYqH3xYqYP90ni7Uz90bIe14hecnQfLJHl0Te1vE/JJ3ktuR6qX/SsNydTO/BXcq66IzKn+p4zp4MWPvCJdkW72vYc/aHOaAJD1V8an8/56Ie6e8w5nVbwla44XTNj8va4dvui+UxZpvXd5aBlB25jXuV0cU1Cxrjmcy0/Qb/xFfv9jpNk/yx+QnIlXbymr3B7Q//Y/D3XBC5KU/nDWoHGS45dJCbp+W38oebbZd0ttqsk7yh/WPajMXicJ5+P/6mNqUWb1qvLPpa+E3trTUP0uF3z+u5vR9dtqb93nOc0cd3CZGv8on5uY56vvms544JXyEhNX8RPck+U9bHgs2v1VQdc6Qc7WUvIDs/LOWSt7DXu7R/BX4PqRh9bJw+1ZmcVGOFAiFjcwhj1hIX+au0jJKXRRvA8yOfaF40k3KOTjlq/tfFzD8fjClJOGhx32p1J0Isjg34+XKM8ZR8zbbbK0qZj6OUcyxlD7QGvxuB5ubnkfXIteVGdJcPgkwbVKXNkBz7UPlsXXZ1ejCnjE6bgW9KH8SyTgknorjnssry+u5xh0GvjG70nhwANs7LmeM/W1VjQKery0eSolfcWkBT8QBNjqiX44+MFf9HNM3jg9gYdhD5PfPcyrYDH65TX6Dq67fruWJbXBGgE1iUtZbu97+XiuAd9rrs1jLEDjlsreKB/tx89evTMF42ho0yiTYEuuIEP9cQ71akFc9jrspzK13J8jvOlVdd1t1ZmFocaLeW9uyTjJe36jiw5vrKZel7LfdyjE1x44nqE/WXCuhSH1PofuecTFfqV73Q6RDs0IGdKknHqUX7LR222cte3JZ/sbZS2E/92ZHL9Em5lf+DodqlcPIQHmrSAaS85D1xuuEaXxc9eG1ufacNI/Ze+pWbfVFZ5zYZupQucnR/qi7zmL7b053xYGgs8YWPLdRq9Qg7wUU4n1/jt0XkB5VTfx6h78kc+Vvqu4eTjIC6jDZdpxlHGi9A/InPen9PpdHHt5ZZ0gfL0rbFC85bUiz167ap/8r0TGKh958VoP+6TnL+j9WfKwQuPOUV3LUcua3ONsj/mV6rv8oCNcR+hMsp9I7lsk+/oTSnLa/BV28Tk6ruX4wfgg/tVtdHKsRuaz9P2bc85Gav7M413CfPW+LgPHmqHvPQpvbo8czmHtloqYwP4LZk6al4FrzWuJf1Df47yE+ARX7GPrzijn4C/t+kr3G9L3rfmI/bY/YP6w7cQC6BvfFhD43vNZlEHn7VlzaJma7h3hD8s+/Ix+7PSjugZdhU8wEh1lYMRB2GgeyaVfrjn1+lD/UEjMjvyoazq0cYR6Uh+uW4yjqPn+Uv4IAPCEz0r1zecp9BOQnbK+G5pnqJxt3wfsQ10HMXTJRzK5/tH8GUPV/wu8AF4xJiWpBGU0YY+ZeA3aihGy9G/Gwjq0bcHv4yFwL0UWOpSvgzql4JljbnsV/dbOYt09FUbm+O+RrDLAEOKSi7nRrsYETm5Mt/q0NxB1MbYwoX7yInzgYVU6F0yFtQtT+vwvZeQ0dZCiuPWul7Dn5Ie+O0YMX7aLfvEqPoikNpxrEYwUj2Xs7KvLd9pdyb5QnlvcWemzbVlwd7HXrMTtO0BhZevXfdOkjPe3nMfB7JKv2wO1Rb+6Bs7jSyhz62AlXLSKRZjaXNGbnxzyuWRPjX+ko/IhNND/z0b4/bDMahdE1ioX/Jau6KNdkmUcZ1Tu9wnuHGZpE3wBlvGVaun+srhqWhCP0nYotLOuu7SfvncfVf5bOl7S3bPLOPCjxxeIDflh0mGy8eoj4Z34slMPCN5V921Ofq7lCjD+LD/klXqgIH6bdGOPKjM1nyJTuRbtqOmb6365YR7yT+32hm9D5aOBdi5PGH73Jaiby0+jeg9dNGn6y39w8+WPo6OZaQctLvtaukGPHPb4xhRx+36SL8zZcDHaVTfxGF7JdcFrkcSPhAb4ZNX0UaOPs7KK7ImWXD5Ubuu49BI+yqvMuQlNooPS1sA33xyjs8d4SXtqL/Sdzt2Xk7lR3No3pIYR8mbVkzs/Th9fn+Pa7fL3s+a61E53UI3GKJ/bvNatI4cnEBevT4LPB7n6Rk+VLxrxbvoH8/KRSLaoM2WXR7Fo0YXbWMHoQ9fsCaVGCzZCMZxxJwT/1LTT2xtT6c1ZuhCBmsfx472ZtNZY07GKhkd1b8j/AR4xlf86VA4/NjiK87oJ8RfydrWfFRWpafYBtnfrX2rfhl7qC/P6beM+VV/KScOKuMeb3uP6739YUmTxljGeSoHPug9/Bzxyd4e/KQefos2PL5U+zxTHXJsd8+PKq70OrPXW3RXdLfyI/l1zXl+a3y6zziRGWGP/yU2gs98WLvXM+IlL8t9+DwSzyB/lG/xjL54zpziDCkbbMYFMUeCUOY1g2DVV126gaB9DLT3uzQhc0eEkI6e1Cr7nSWefjGWfHzhoyX4S+0T0NYm6o5F73orb1zht7a1NFZ/Xi4u+LOlawJnjOyMo1vLH6eFxS4mvQQiyFzJF4wrz5WQafrl47JCPQzzaFrSz5KO0e+0O5NcVkYmgjNtz5ZF38EbbFlgQC9bCR3ziWeJD/q3ZTwEQjhVnKljVPbDd5ws9HhCFui/lJFafb8n2WoFt7SLnSpljXtqx8fNGHRfuT93mnXt49W9Vu7BBmOtJdFGu57QeXSLyYL3CZ3wr6WTPAcnBbnlJoO3pUCntvghPI7IW3b3TDLuvCiv3Zb38Bn10cic2hmZHIoe5BxboLprcmRpS3Jb3aJdMr6GvrLOFlpbddEz7wf9uUaasX9LdmmUXvwGPGPMLT0cbWumHH1htxXDLPlixit7j62TrZrpc01ZfFUt1llanB7ty3WB61pirIx5ST6w5WBa+rtam7V71CtxlR6U/qhcrMdu1HgIz2ijZQsU//cmxthNsMG2OS96OrDFh+2h72DpC4XgU/pedADM+LjNB6+9E32Il1vzlpzuTbPag3b6lCyV9Je4ql6Zo0NlXX2HP5J9ZJJ4yxOxocdKquc5+rmHDUW3GC82WfKxVqd9DB6nMB+YSXvOOeGX6zEY4gdG4yOwcNxb1z2b0hr7WWNO5EHjbOnftfwE2MVX/GmTbauvOJufgLdn8BXQsBTvSB+W8lbsUbMBM/1CHza6txFU62PrPWjcwx86HcJQcR4+kDVG5Lu01SqrHL8qn4Uf1f1eLl8rGsp5a8vGqXwrFuj1WT7bqruiZSnfm1/YjBKvcmxL3+HTXgmfuUZXZ3w+tOpAU7neh/5pHoncniH92fSPtj3CFXo/osiPCs7+UO4aqPhB+V/+8peXH3gc+UFyfuyPH5HkB235IcneGNbQ06pDv/zAvP/4JWXX/qjz888/f/Puu+9efrj5lVdeufywaavv8v61eFP2u8d3fgCSH6fXj6vOtMkPiPoPWvMDj/zwpX4Iu9bWHjL8xS9+8fID5GX7yB/y+93vfvehH930HyxVPX7scvbHT1WXH47lB1bXJn6Qlh9lXZPQt7Vyvqa/Xh30Hb0ZSejYO++88+DH0X/3u99dZOXZZ5+9/FgoPyC/5cdS+VFxfhC3leA1PEfeXW5VnufwlQ9toRM/+9nPHvyYq8qVuWSrJdu0qx/lLevWvrtMco2Obv2hYu8H/eBHkdFXfjB4JGHf+fHWWmLc3/zmN2/wF/AP/f/5z39+U9pR4UTflPWELn3lK1+56GP5I7Re7jauzyTjvfE/9dRTvccXbPkh3qN9NDJLPy+88MLNSy+9dJE19GkmXdu+jerBzBi2lv3973//oAkw3eJvHjQ0cKF4rhcT6Eed97JL2A1+XJ7PNRO2i5iBDz+oviR38g/XpJG+8J2vvfbaxUYq5uUen2sl8GnJBPKA/0bnt9oXZJ22RhK+Al/+29/+9uIjsTv64fGR+ioDjm+//ba+VnN+zP373//+Q89qscRDhW5uLn58CRv6+PrXv16rvuoeWEpuwIgfZi9lnJgd31sm6h6ZwOJLX/rSVBfEjC0ZnGpoReHSPuHT5NdGbIe6fPXVVy9y9MMf/lC3LnETtgU/pBi4ptvIe00GaQi5J7YjttqDd/R1RCx2ljknegDemjOAP7QJ/wfMaVyAMTKM/rQStmFNbEG7Z5lXtcbWun8tP0H/8CC+osWJ8fvgeFY/wShuy1dg8996660LkL11rRGkZ+IS9cucWf2+9957lxiVdpjrkVOu9OcjtOxRZi9/uERLa92Bethq7DZrOlp/wWcRz7MG8Ytf/OKyll3rg7qlfyN+/PjHP37zne9859Leiy++WKtavUefjz32WPVZefMPf/jDzU9+8pPy9qHf9+YXNuNM83xsBLqKvODTWd/qJfQGuSnXonp1eMY8/JlnnrnIyJtvvnnRRe6z3kX8jjzWYreldo94ng02QxWFJ8CrCcZoEGHNDV0ilEooDIkJAMYJgzGaXn755YsjGC2/RzloZ9KohIH96le/qq/TOeNHOfiQcG4EzzV+eON7ODgUXf2MBvhOw5ZrLTJtaYO60I0RJx1pYHCK7nTp67nnnrs4SzlZH0uNP9xD124rsbDwxBNPXLqv0dyjqzaeXvkzPZOOHUETk1mw1KIHffDd5WO0X+ph//gowMXWsMCDTWASWSbxs7w/+x2Hj7MmYYvdRs+2VStPe1rkKQPMWnnulZs3tIGuI8fSedUVj7GjBBzgJezADTtRTjZog8U/ysoPsVjEgu21UknT2n41/rX119ZDzluLOeCLTPMZTbQHT0hrsMFOEReQ8G3wdjSt6W+07Vq5mQ3wWv0j7uGfkH8me8Q1M7zbQg/Ys9iCzrIZTmIigR3ExmLniEevHadsGdNI3bP7VfRRi2DIAjZctnJkfFvL4CtY3KdP5AC8kAVsC99vKzHhxc+UfmiWniWbU/PD6MGo3Mhn9ujycdT669VtPYNfyA1xUY3WFm6jsUGr36X7jG/W7upgEG1fyx62xkH/oqGFYa0u/GBhCl+t+Sv6M6LL8I+YVJtz1IFPxGHkI23UaLr2PXCbWV9o0bd1zskC6uuvv37xs5r3t/qq3YeHrbiGMWIfrsET+lhDf21MW++d1U8wrviKNneRoTP6CSg+g68Anxk730Z6/In6I/Y7e1rrD3vjYvzYeF8bRRbwl08//XTT51GHdRQ+zFtYy/3Nb35z8besQRBntfwlfok+8M0ztts3+Xpj4pnWRbimr9tIe/GLmORM83zxHf6J944v40auyNckxstGHi9JsE+ihKwQ181syqruUflHeI3uqMbT7nkR4O0dLYRj0NYs1shQMkqE+zYn+edF+tGjDMPJyRQ21TCUM07w0UMjI3IEOBXESS/eisMeLC2aed3Za9kf5QRsM8ESQR8fUlmXSTsBwKhdVDBBWwrKl8ZD8NHSHWwzH9lVrrHZtM0YR+laoiHPg8ARCPiGHjagtrAsGaf/UZ05gta0GQRmEMBn+OR4pu7WsiwMHOlTW/RpIwa/s2ZhHn+KTWjZgla/5X35a+4/Sn6QuEmLWIwNe9lagCoxmfk+YpfWdj3fAAAFDElEQVRn2ruPZYnbiMWIb2fizfuIVcZ8Owjclp9gtPEVx/H8Wn6CEcRXHMfHs7as+ErrDtDJJobitj1jzz1slOJK6MQft9ZTzop36NqGwNnXELLBto2/qR0EgkAQCAJBIAgEgSAQBIJAEAgCQSAIBIEgEASCQBAIAkEgCASBIHDPEPh/92y8GW4QCAJBIAgEgSAQBIJAEAgCQSAIBIEgEASCQBAIAkEgCASBIBAEgkAQ2IRANtg2wZfKQSAIBIEgEASCQBAIAkEgCASBIBAEgkAQCAJBIAgEgSAQBIJAEAgC9w2BbLDdN45nvEEgCASBIBAEgkAQCAJBIAgEgSAQBIJAEAgCQSAIBIEgEASCQBAIApsQyAbbJvhSOQgEgSAQBIJAEAgCQSAIBIEgEASCQBAIAkEgCASBIBAEgkAQCAJB4L4hkA22+8bxjDcIBIEgEASCQBAIAkEgCASBIBAEgkAQCAJBIAgEgSAQBIJAEAgCQWATAtlg2wRfKgeBIBAEgkAQCAJBIAgEgSAQBIJAEAgCQSAIBIEgEASCQBAIAkEgCNw3BLLBdt84nvEGgSAQBIJAEAgCQSAIBIEgEASCQBAIAkEgCASBIBAEgkAQCAJBIAhsQiAbbJvgS+UgEASCQBAIAkEgCASBIBAEgkAQCAJBIAgEgSAQBIJAEAgCQSAIBIH7hkA22O4bxzPeIBAEgkAQCAJBIAgEgSAQBIJAEAgCQSAIBIEgEASCQBAIAkEgCASBTQhkg20TfKkcBIJAEAgCQSAIBIEgEASCQBAIAkEgCASBIBAEgkAQCAJBIAgEgSBw3xDIBtt943jGGwSCQBAIAkEgCASBIBAEgkAQCAJBIAgEgSAQBIJAEAgCQSAIBIEgsAmBbLBtgi+Vg0AQCAJBIAgEgSAQBIJAEAgCQSAIBIEgEASCQBAIAkEgCASBIBAE7hsC2WC7bxzPeINAEAgCQSAIBIEgEASCQBAIAkEgCASBIBAEgkAQCAJBIAgEgSAQBDYhkA22TfClchAIAkEgCASBIBAEgkAQCAJBIAgEgSAQBIJAEAgCQSAIBIEgEASCwH1DIBts943jGW8QCAJBIAgEgSAQBIJAEAgCQSAIBIEgEASCQBAIAkEgCASBIBAEgsAmBLLBtgm+VA4CQSAIBIEgEASCQBAIAkEgCASBIBAEgkAQCAJBIAgEgSAQBIJAELhvCGSD7b5xPOMNAkEgCASBIBAEgkAQCAJBIAgEgSAQBIJAEAgCQSAIBIEgEASCQBDYhEA22DbBl8pBIAgEgSAQBIJAEAgCQSAIBIEgEASCQBAIAkEgCASBIBAEgkAQCAL3DYFssN03jme8QSAIBIEgEASCQBAIAkEgCASBIBAEgkAQCAJBIAgEgSAQBIJAEAgCmxDIBtsm+FI5CASBIBAEgkAQCAJBIAgEgSAQBIJAEAgCQSAIBIEgEASCQBAIAkHgviGQDbb7xvGMNwgEgSAQBIJAEAgCQSAIBIEgEASCQBAIAkEgCASBIBAEgkAQCAJBYBMC2WDbBF8qB4EgEASCQBAIAkEgCASBIBAEgkAQCAJBIAgEgSAQBIJAEAgCQSAI3DcEssF23zie8QaBIBAEgkAQCAJBIAgEgSAQBIJAEAgCQSAIBIEgEASCQBAIAkEgCGxCIBtsm+BL5SAQBIJAEAgCQSAIBIEgEASCQBAIAkEgCASBIBAEgkAQCAJBIAgEgfuGwP8HnfbpiSz8qAo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 name="タイトル 1"/>
          <p:cNvSpPr txBox="1">
            <a:spLocks/>
          </p:cNvSpPr>
          <p:nvPr/>
        </p:nvSpPr>
        <p:spPr>
          <a:xfrm>
            <a:off x="628650" y="4093029"/>
            <a:ext cx="7886700" cy="835598"/>
          </a:xfrm>
          <a:prstGeom prst="rect">
            <a:avLst/>
          </a:prstGeom>
          <a:solidFill>
            <a:srgbClr val="FFC000"/>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600" dirty="0"/>
              <a:t>専門医失効後</a:t>
            </a:r>
            <a:r>
              <a:rPr lang="ja-JP" altLang="en-US" sz="3600" dirty="0">
                <a:solidFill>
                  <a:srgbClr val="FF0000"/>
                </a:solidFill>
              </a:rPr>
              <a:t>再受験</a:t>
            </a:r>
            <a:r>
              <a:rPr lang="ja-JP" altLang="en-US" sz="3600" dirty="0"/>
              <a:t>の場合</a:t>
            </a:r>
          </a:p>
        </p:txBody>
      </p:sp>
      <p:sp>
        <p:nvSpPr>
          <p:cNvPr id="6" name="コンテンツ プレースホルダー 2"/>
          <p:cNvSpPr txBox="1">
            <a:spLocks/>
          </p:cNvSpPr>
          <p:nvPr/>
        </p:nvSpPr>
        <p:spPr>
          <a:xfrm>
            <a:off x="307975" y="4621805"/>
            <a:ext cx="8715122" cy="18987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en-US" altLang="ja-JP" dirty="0"/>
          </a:p>
          <a:p>
            <a:r>
              <a:rPr lang="ja-JP" altLang="en-US" dirty="0"/>
              <a:t>専門医失効して再受験で再度、専門医になられた場合には、</a:t>
            </a:r>
            <a:r>
              <a:rPr lang="ja-JP" altLang="en-US" dirty="0">
                <a:solidFill>
                  <a:srgbClr val="FF0000"/>
                </a:solidFill>
              </a:rPr>
              <a:t>更新履歴は引き継げない</a:t>
            </a:r>
            <a:r>
              <a:rPr lang="ja-JP" altLang="en-US" dirty="0"/>
              <a:t>が、修練指導者であった方は修練指導者に戻れる。</a:t>
            </a:r>
            <a:endParaRPr lang="en-US" altLang="ja-JP" dirty="0"/>
          </a:p>
          <a:p>
            <a:pPr marL="0" indent="0">
              <a:buFont typeface="Arial" panose="020B0604020202020204" pitchFamily="34" charset="0"/>
              <a:buNone/>
            </a:pPr>
            <a:endParaRPr lang="en-US" altLang="ja-JP" dirty="0"/>
          </a:p>
          <a:p>
            <a:endParaRPr lang="ja-JP" altLang="en-US" dirty="0"/>
          </a:p>
        </p:txBody>
      </p:sp>
      <p:pic>
        <p:nvPicPr>
          <p:cNvPr id="7" name="オーディ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833262527"/>
      </p:ext>
    </p:extLst>
  </p:cSld>
  <p:clrMapOvr>
    <a:masterClrMapping/>
  </p:clrMapOvr>
  <mc:AlternateContent xmlns:mc="http://schemas.openxmlformats.org/markup-compatibility/2006" xmlns:p14="http://schemas.microsoft.com/office/powerpoint/2010/main">
    <mc:Choice Requires="p14">
      <p:transition spd="slow" p14:dur="2000" advTm="67431"/>
    </mc:Choice>
    <mc:Fallback xmlns="">
      <p:transition spd="slow" advTm="67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89" x="5981700" y="6394450"/>
          <p14:tracePt t="96" x="5988050" y="6394450"/>
          <p14:tracePt t="108" x="5988050" y="6388100"/>
          <p14:tracePt t="124" x="6000750" y="6381750"/>
          <p14:tracePt t="424" x="6000750" y="6375400"/>
          <p14:tracePt t="480" x="6000750" y="6369050"/>
          <p14:tracePt t="888" x="6007100" y="6369050"/>
          <p14:tracePt t="1353" x="6013450" y="6369050"/>
          <p14:tracePt t="1361" x="6019800" y="6369050"/>
          <p14:tracePt t="1745" x="6026150" y="6369050"/>
          <p14:tracePt t="2065" x="6026150" y="6362700"/>
          <p14:tracePt t="2073" x="6032500" y="6356350"/>
          <p14:tracePt t="2081" x="6038850" y="6356350"/>
          <p14:tracePt t="2090" x="6038850" y="6350000"/>
          <p14:tracePt t="2107" x="6045200" y="6330950"/>
          <p14:tracePt t="2124" x="6057900" y="6318250"/>
          <p14:tracePt t="2140" x="6064250" y="6299200"/>
          <p14:tracePt t="2174" x="6070600" y="6299200"/>
          <p14:tracePt t="2201" x="6070600" y="6292850"/>
          <p14:tracePt t="2209" x="6076950" y="6292850"/>
          <p14:tracePt t="2226" x="6083300" y="6292850"/>
          <p14:tracePt t="2241" x="6096000" y="6292850"/>
          <p14:tracePt t="2257" x="6115050" y="6292850"/>
          <p14:tracePt t="2274" x="6115050" y="6299200"/>
          <p14:tracePt t="2290" x="6121400" y="6299200"/>
          <p14:tracePt t="2307" x="6134100" y="6318250"/>
          <p14:tracePt t="2340" x="6140450" y="6324600"/>
          <p14:tracePt t="2357" x="6146800" y="6330950"/>
          <p14:tracePt t="2465" x="6146800" y="6324600"/>
          <p14:tracePt t="3161" x="6146800" y="6318250"/>
          <p14:tracePt t="3169" x="6146800" y="6311900"/>
          <p14:tracePt t="3186" x="6146800" y="6305550"/>
          <p14:tracePt t="3202" x="6146800" y="6299200"/>
          <p14:tracePt t="3218" x="6146800" y="6292850"/>
          <p14:tracePt t="3250" x="6140450" y="6292850"/>
          <p14:tracePt t="3266" x="6140450" y="6286500"/>
          <p14:tracePt t="3274" x="6140450" y="6280150"/>
          <p14:tracePt t="3298" x="6134100" y="6273800"/>
          <p14:tracePt t="3307" x="6127750" y="6273800"/>
          <p14:tracePt t="3466" x="6121400" y="6267450"/>
          <p14:tracePt t="3474" x="6121400" y="6261100"/>
          <p14:tracePt t="3498" x="6115050" y="6261100"/>
          <p14:tracePt t="3554" x="6108700" y="6254750"/>
          <p14:tracePt t="3562" x="6108700" y="6248400"/>
          <p14:tracePt t="3635" x="6108700" y="6242050"/>
          <p14:tracePt t="3650" x="6102350" y="6242050"/>
          <p14:tracePt t="3658" x="6096000" y="6242050"/>
          <p14:tracePt t="3778" x="6089650" y="6242050"/>
          <p14:tracePt t="3794" x="6083300" y="6242050"/>
          <p14:tracePt t="3890" x="6076950" y="6242050"/>
          <p14:tracePt t="3922" x="6076950" y="6235700"/>
          <p14:tracePt t="3938" x="6076950" y="6229350"/>
          <p14:tracePt t="3962" x="6083300" y="6229350"/>
          <p14:tracePt t="3994" x="6089650" y="6223000"/>
          <p14:tracePt t="4002" x="6102350" y="6216650"/>
          <p14:tracePt t="4010" x="6108700" y="6203950"/>
          <p14:tracePt t="4023" x="6115050" y="6197600"/>
          <p14:tracePt t="4040" x="6121400" y="6178550"/>
          <p14:tracePt t="4056" x="6127750" y="6165850"/>
          <p14:tracePt t="4090" x="6134100" y="6159500"/>
          <p14:tracePt t="4130" x="6134100" y="6165850"/>
          <p14:tracePt t="4146" x="6134100" y="6178550"/>
          <p14:tracePt t="4156" x="6134100" y="6184900"/>
          <p14:tracePt t="4178" x="6134100" y="6191250"/>
          <p14:tracePt t="4219" x="6134100" y="6197600"/>
          <p14:tracePt t="4234" x="6134100" y="6203950"/>
          <p14:tracePt t="4258" x="6134100" y="6210300"/>
          <p14:tracePt t="4266" x="6134100" y="6216650"/>
          <p14:tracePt t="4962" x="6140450" y="6216650"/>
          <p14:tracePt t="4978" x="6140450" y="6210300"/>
          <p14:tracePt t="4986" x="6146800" y="6210300"/>
          <p14:tracePt t="5146" x="6159500" y="6210300"/>
          <p14:tracePt t="5154" x="6165850" y="6210300"/>
          <p14:tracePt t="5162" x="6172200" y="6210300"/>
          <p14:tracePt t="5178" x="6172200" y="6216650"/>
          <p14:tracePt t="6443" x="6178550" y="6203950"/>
          <p14:tracePt t="6459" x="6184900" y="6197600"/>
          <p14:tracePt t="6475" x="6191250" y="6197600"/>
          <p14:tracePt t="6571" x="6191250" y="6191250"/>
          <p14:tracePt t="6579" x="6197600" y="6191250"/>
          <p14:tracePt t="6589" x="6203950" y="6191250"/>
          <p14:tracePt t="6620" x="6210300" y="6191250"/>
          <p14:tracePt t="6627" x="6216650" y="6191250"/>
          <p14:tracePt t="6651" x="6216650" y="6197600"/>
          <p14:tracePt t="7019" x="6223000" y="6197600"/>
          <p14:tracePt t="7035" x="6229350" y="6197600"/>
          <p14:tracePt t="7436" x="6235700" y="6197600"/>
          <p14:tracePt t="7452" x="6242050" y="6197600"/>
          <p14:tracePt t="7460" x="6242050" y="6191250"/>
          <p14:tracePt t="7476" x="6242050" y="6184900"/>
          <p14:tracePt t="7489" x="6248400" y="6184900"/>
          <p14:tracePt t="7788" x="6248400" y="6178550"/>
          <p14:tracePt t="7796" x="6254750" y="6159500"/>
          <p14:tracePt t="7805" x="6254750" y="6146800"/>
          <p14:tracePt t="7822" x="6261100" y="6140450"/>
          <p14:tracePt t="7838" x="6273800" y="6121400"/>
          <p14:tracePt t="7855" x="6286500" y="6096000"/>
          <p14:tracePt t="8108" x="6286500" y="6089650"/>
          <p14:tracePt t="8116" x="6286500" y="6083300"/>
          <p14:tracePt t="8924" x="6286500" y="6076950"/>
          <p14:tracePt t="8933" x="6286500" y="6070600"/>
          <p14:tracePt t="8940" x="6286500" y="6057900"/>
          <p14:tracePt t="10181" x="6299200" y="6057900"/>
          <p14:tracePt t="10189" x="6318250" y="6057900"/>
          <p14:tracePt t="10197" x="6324600" y="6057900"/>
          <p14:tracePt t="64071" x="6330950" y="6057900"/>
          <p14:tracePt t="64872" x="6318250" y="6064250"/>
          <p14:tracePt t="64879" x="6267450" y="6089650"/>
          <p14:tracePt t="64888" x="6191250" y="6121400"/>
          <p14:tracePt t="64903" x="6089650" y="6140450"/>
          <p14:tracePt t="65047" x="6083300" y="6140450"/>
          <p14:tracePt t="65056" x="6083300" y="6153150"/>
          <p14:tracePt t="65063" x="6083300" y="6165850"/>
          <p14:tracePt t="65072" x="6089650" y="6191250"/>
          <p14:tracePt t="65086" x="6096000" y="6229350"/>
          <p14:tracePt t="65103" x="6140450" y="6324600"/>
          <p14:tracePt t="65120" x="6165850" y="6362700"/>
          <p14:tracePt t="65136" x="6191250" y="6394450"/>
          <p14:tracePt t="65153" x="6210300" y="6407150"/>
          <p14:tracePt t="65169" x="6216650" y="6419850"/>
          <p14:tracePt t="66712" x="6216650" y="6413500"/>
          <p14:tracePt t="66720" x="6216650" y="6394450"/>
          <p14:tracePt t="66728" x="6216650" y="6369050"/>
          <p14:tracePt t="66737" x="6216650" y="6362700"/>
          <p14:tracePt t="66753" x="6216650" y="6343650"/>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05987" y="2316590"/>
            <a:ext cx="8136208" cy="1325563"/>
          </a:xfrm>
        </p:spPr>
        <p:txBody>
          <a:bodyPr>
            <a:normAutofit/>
          </a:bodyPr>
          <a:lstStyle/>
          <a:p>
            <a:pPr algn="ctr"/>
            <a:r>
              <a:rPr lang="ja-JP" altLang="en-US" sz="6000" dirty="0"/>
              <a:t>新専門医制度への対応</a:t>
            </a:r>
            <a:endParaRPr kumimoji="1" lang="ja-JP" altLang="en-US" sz="6000" dirty="0"/>
          </a:p>
        </p:txBody>
      </p:sp>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4925" y="3879582"/>
            <a:ext cx="3919075" cy="2619089"/>
          </a:xfrm>
          <a:prstGeom prst="rect">
            <a:avLst/>
          </a:prstGeom>
        </p:spPr>
      </p:pic>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987" y="202519"/>
            <a:ext cx="1876642" cy="1876642"/>
          </a:xfrm>
          <a:prstGeom prst="rect">
            <a:avLst/>
          </a:prstGeom>
        </p:spPr>
      </p:pic>
      <p:pic>
        <p:nvPicPr>
          <p:cNvPr id="3" name="オーディ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971661832"/>
      </p:ext>
    </p:extLst>
  </p:cSld>
  <p:clrMapOvr>
    <a:masterClrMapping/>
  </p:clrMapOvr>
  <mc:AlternateContent xmlns:mc="http://schemas.openxmlformats.org/markup-compatibility/2006" xmlns:p14="http://schemas.microsoft.com/office/powerpoint/2010/main">
    <mc:Choice Requires="p14">
      <p:transition spd="slow" p14:dur="2000" advTm="6223"/>
    </mc:Choice>
    <mc:Fallback xmlns="">
      <p:transition spd="slow" advTm="6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U ターン矢印 22"/>
          <p:cNvSpPr/>
          <p:nvPr/>
        </p:nvSpPr>
        <p:spPr>
          <a:xfrm>
            <a:off x="1915076" y="2524127"/>
            <a:ext cx="4047574" cy="377107"/>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sp>
        <p:nvSpPr>
          <p:cNvPr id="3" name="角丸四角形 2"/>
          <p:cNvSpPr/>
          <p:nvPr/>
        </p:nvSpPr>
        <p:spPr>
          <a:xfrm>
            <a:off x="486921" y="143270"/>
            <a:ext cx="8247887" cy="611090"/>
          </a:xfrm>
          <a:prstGeom prst="round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p>
        </p:txBody>
      </p:sp>
      <p:sp>
        <p:nvSpPr>
          <p:cNvPr id="4" name="タイトル 1"/>
          <p:cNvSpPr>
            <a:spLocks noGrp="1"/>
          </p:cNvSpPr>
          <p:nvPr>
            <p:ph type="title"/>
          </p:nvPr>
        </p:nvSpPr>
        <p:spPr>
          <a:xfrm>
            <a:off x="347932" y="49202"/>
            <a:ext cx="8433072" cy="886394"/>
          </a:xfrm>
        </p:spPr>
        <p:txBody>
          <a:bodyPr>
            <a:noAutofit/>
          </a:bodyPr>
          <a:lstStyle/>
          <a:p>
            <a:pPr algn="ctr"/>
            <a:r>
              <a:rPr lang="ja-JP" altLang="en-US" sz="3200" dirty="0"/>
              <a:t>外科専門研修と心臓血管外科修練の連携</a:t>
            </a:r>
          </a:p>
        </p:txBody>
      </p:sp>
      <p:grpSp>
        <p:nvGrpSpPr>
          <p:cNvPr id="5" name="グループ化 4"/>
          <p:cNvGrpSpPr/>
          <p:nvPr/>
        </p:nvGrpSpPr>
        <p:grpSpPr>
          <a:xfrm>
            <a:off x="109188" y="2642904"/>
            <a:ext cx="1270229" cy="2842195"/>
            <a:chOff x="702076" y="1191691"/>
            <a:chExt cx="1270229" cy="2842195"/>
          </a:xfrm>
        </p:grpSpPr>
        <p:sp>
          <p:nvSpPr>
            <p:cNvPr id="6" name="角丸四角形 5"/>
            <p:cNvSpPr/>
            <p:nvPr/>
          </p:nvSpPr>
          <p:spPr>
            <a:xfrm>
              <a:off x="702076" y="1191691"/>
              <a:ext cx="1270229" cy="2842195"/>
            </a:xfrm>
            <a:prstGeom prst="roundRect">
              <a:avLst/>
            </a:prstGeom>
            <a:solidFill>
              <a:srgbClr val="FFC000"/>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7" name="角丸四角形 4"/>
            <p:cNvSpPr/>
            <p:nvPr/>
          </p:nvSpPr>
          <p:spPr>
            <a:xfrm>
              <a:off x="764083" y="1253698"/>
              <a:ext cx="1146215" cy="27181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algn="ctr" defTabSz="800100">
                <a:lnSpc>
                  <a:spcPct val="90000"/>
                </a:lnSpc>
                <a:spcBef>
                  <a:spcPct val="0"/>
                </a:spcBef>
                <a:spcAft>
                  <a:spcPct val="35000"/>
                </a:spcAft>
              </a:pPr>
              <a:r>
                <a:rPr lang="ja-JP" altLang="en-US" sz="2400" b="1" dirty="0">
                  <a:solidFill>
                    <a:srgbClr val="FF0000"/>
                  </a:solidFill>
                </a:rPr>
                <a:t>初期</a:t>
              </a:r>
              <a:endParaRPr lang="en-US" altLang="ja-JP" sz="2400" b="1" dirty="0">
                <a:solidFill>
                  <a:srgbClr val="FF0000"/>
                </a:solidFill>
              </a:endParaRPr>
            </a:p>
            <a:p>
              <a:pPr algn="ctr" defTabSz="800100">
                <a:lnSpc>
                  <a:spcPct val="90000"/>
                </a:lnSpc>
                <a:spcBef>
                  <a:spcPct val="0"/>
                </a:spcBef>
                <a:spcAft>
                  <a:spcPct val="35000"/>
                </a:spcAft>
              </a:pPr>
              <a:r>
                <a:rPr lang="ja-JP" altLang="en-US" sz="2400" b="1" dirty="0">
                  <a:solidFill>
                    <a:srgbClr val="FF0000"/>
                  </a:solidFill>
                </a:rPr>
                <a:t>臨床</a:t>
              </a:r>
              <a:endParaRPr lang="en-US" altLang="ja-JP" sz="2400" b="1" dirty="0">
                <a:solidFill>
                  <a:srgbClr val="FF0000"/>
                </a:solidFill>
              </a:endParaRPr>
            </a:p>
            <a:p>
              <a:pPr algn="ctr" defTabSz="800100">
                <a:lnSpc>
                  <a:spcPct val="90000"/>
                </a:lnSpc>
                <a:spcBef>
                  <a:spcPct val="0"/>
                </a:spcBef>
                <a:spcAft>
                  <a:spcPct val="35000"/>
                </a:spcAft>
              </a:pPr>
              <a:r>
                <a:rPr lang="ja-JP" altLang="en-US" sz="2400" b="1" dirty="0">
                  <a:solidFill>
                    <a:srgbClr val="FF0000"/>
                  </a:solidFill>
                </a:rPr>
                <a:t>研修</a:t>
              </a:r>
              <a:endParaRPr lang="en-US" altLang="ja-JP" sz="2400" b="1" dirty="0">
                <a:solidFill>
                  <a:srgbClr val="FF0000"/>
                </a:solidFill>
              </a:endParaRPr>
            </a:p>
            <a:p>
              <a:pPr algn="ctr" defTabSz="800100">
                <a:lnSpc>
                  <a:spcPct val="90000"/>
                </a:lnSpc>
                <a:spcBef>
                  <a:spcPct val="0"/>
                </a:spcBef>
                <a:spcAft>
                  <a:spcPct val="35000"/>
                </a:spcAft>
              </a:pPr>
              <a:r>
                <a:rPr lang="en-US" altLang="ja-JP" sz="2400" b="1" dirty="0">
                  <a:solidFill>
                    <a:srgbClr val="FF0000"/>
                  </a:solidFill>
                </a:rPr>
                <a:t>2</a:t>
              </a:r>
              <a:r>
                <a:rPr lang="ja-JP" altLang="en-US" sz="2400" b="1" dirty="0">
                  <a:solidFill>
                    <a:srgbClr val="FF0000"/>
                  </a:solidFill>
                </a:rPr>
                <a:t>年</a:t>
              </a:r>
              <a:endParaRPr lang="en-US" altLang="ja-JP" sz="2400" b="1" dirty="0">
                <a:solidFill>
                  <a:srgbClr val="FF0000"/>
                </a:solidFill>
              </a:endParaRPr>
            </a:p>
            <a:p>
              <a:pPr algn="ctr" defTabSz="800100">
                <a:lnSpc>
                  <a:spcPct val="90000"/>
                </a:lnSpc>
                <a:spcBef>
                  <a:spcPct val="0"/>
                </a:spcBef>
                <a:spcAft>
                  <a:spcPct val="35000"/>
                </a:spcAft>
              </a:pPr>
              <a:endParaRPr lang="ja-JP" altLang="en-US" sz="1600" b="1" dirty="0">
                <a:solidFill>
                  <a:srgbClr val="FF0000"/>
                </a:solidFill>
              </a:endParaRPr>
            </a:p>
          </p:txBody>
        </p:sp>
      </p:grpSp>
      <p:grpSp>
        <p:nvGrpSpPr>
          <p:cNvPr id="8" name="グループ化 7"/>
          <p:cNvGrpSpPr/>
          <p:nvPr/>
        </p:nvGrpSpPr>
        <p:grpSpPr>
          <a:xfrm>
            <a:off x="1407992" y="2820365"/>
            <a:ext cx="2958113" cy="1198881"/>
            <a:chOff x="2130880" y="1214805"/>
            <a:chExt cx="1346252" cy="1304631"/>
          </a:xfrm>
        </p:grpSpPr>
        <p:sp>
          <p:nvSpPr>
            <p:cNvPr id="12" name="角丸四角形 11"/>
            <p:cNvSpPr/>
            <p:nvPr/>
          </p:nvSpPr>
          <p:spPr>
            <a:xfrm>
              <a:off x="2130880" y="1214805"/>
              <a:ext cx="1346252" cy="1304631"/>
            </a:xfrm>
            <a:prstGeom prst="roundRect">
              <a:avLst/>
            </a:prstGeom>
            <a:solidFill>
              <a:srgbClr val="92D050"/>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3" name="角丸四角形 4"/>
            <p:cNvSpPr/>
            <p:nvPr/>
          </p:nvSpPr>
          <p:spPr>
            <a:xfrm>
              <a:off x="2194567" y="1278492"/>
              <a:ext cx="1218878" cy="117725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Bef>
                  <a:spcPct val="0"/>
                </a:spcBef>
                <a:spcAft>
                  <a:spcPct val="35000"/>
                </a:spcAft>
              </a:pPr>
              <a:endParaRPr lang="ja-JP" altLang="en-US" sz="1600" b="1" dirty="0">
                <a:solidFill>
                  <a:srgbClr val="FF0000"/>
                </a:solidFill>
              </a:endParaRPr>
            </a:p>
          </p:txBody>
        </p:sp>
      </p:grpSp>
      <p:grpSp>
        <p:nvGrpSpPr>
          <p:cNvPr id="9" name="グループ化 8"/>
          <p:cNvGrpSpPr/>
          <p:nvPr/>
        </p:nvGrpSpPr>
        <p:grpSpPr>
          <a:xfrm>
            <a:off x="4462148" y="1274363"/>
            <a:ext cx="662298" cy="1209081"/>
            <a:chOff x="3538322" y="1216918"/>
            <a:chExt cx="711036" cy="1283431"/>
          </a:xfrm>
        </p:grpSpPr>
        <p:sp>
          <p:nvSpPr>
            <p:cNvPr id="10" name="角丸四角形 9"/>
            <p:cNvSpPr/>
            <p:nvPr/>
          </p:nvSpPr>
          <p:spPr>
            <a:xfrm>
              <a:off x="3538322" y="1216918"/>
              <a:ext cx="711036" cy="1283431"/>
            </a:xfrm>
            <a:prstGeom prst="roundRect">
              <a:avLst/>
            </a:prstGeom>
          </p:spPr>
          <p:style>
            <a:lnRef idx="1">
              <a:schemeClr val="accent2"/>
            </a:lnRef>
            <a:fillRef idx="2">
              <a:schemeClr val="accent2"/>
            </a:fillRef>
            <a:effectRef idx="1">
              <a:schemeClr val="accent2"/>
            </a:effectRef>
            <a:fontRef idx="minor">
              <a:schemeClr val="dk1"/>
            </a:fontRef>
          </p:style>
        </p:sp>
        <p:sp>
          <p:nvSpPr>
            <p:cNvPr id="11" name="角丸四角形 6"/>
            <p:cNvSpPr/>
            <p:nvPr/>
          </p:nvSpPr>
          <p:spPr>
            <a:xfrm>
              <a:off x="3573031" y="1251767"/>
              <a:ext cx="641619" cy="1214011"/>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ctr" defTabSz="711200">
                <a:lnSpc>
                  <a:spcPct val="90000"/>
                </a:lnSpc>
                <a:spcBef>
                  <a:spcPct val="0"/>
                </a:spcBef>
                <a:spcAft>
                  <a:spcPct val="35000"/>
                </a:spcAft>
              </a:pPr>
              <a:r>
                <a:rPr lang="ja-JP" altLang="en-US" sz="1600" b="1" dirty="0"/>
                <a:t>外科専門医試験</a:t>
              </a:r>
            </a:p>
          </p:txBody>
        </p:sp>
      </p:grpSp>
      <p:grpSp>
        <p:nvGrpSpPr>
          <p:cNvPr id="14" name="グループ化 13"/>
          <p:cNvGrpSpPr/>
          <p:nvPr/>
        </p:nvGrpSpPr>
        <p:grpSpPr>
          <a:xfrm>
            <a:off x="2565522" y="4241668"/>
            <a:ext cx="3037910" cy="1243431"/>
            <a:chOff x="2105287" y="1229820"/>
            <a:chExt cx="1346252" cy="1304631"/>
          </a:xfrm>
          <a:solidFill>
            <a:srgbClr val="00B0F0"/>
          </a:solidFill>
        </p:grpSpPr>
        <p:sp>
          <p:nvSpPr>
            <p:cNvPr id="15" name="角丸四角形 14"/>
            <p:cNvSpPr/>
            <p:nvPr/>
          </p:nvSpPr>
          <p:spPr>
            <a:xfrm>
              <a:off x="2105287" y="1229820"/>
              <a:ext cx="1346252" cy="1304631"/>
            </a:xfrm>
            <a:prstGeom prst="roundRect">
              <a:avLst/>
            </a:prstGeom>
            <a:gr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6" name="角丸四角形 4"/>
            <p:cNvSpPr/>
            <p:nvPr/>
          </p:nvSpPr>
          <p:spPr>
            <a:xfrm>
              <a:off x="2181637" y="1292551"/>
              <a:ext cx="1218878" cy="117725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Bef>
                  <a:spcPct val="0"/>
                </a:spcBef>
                <a:spcAft>
                  <a:spcPct val="35000"/>
                </a:spcAft>
              </a:pPr>
              <a:r>
                <a:rPr lang="ja-JP" altLang="en-US" sz="2400" b="1" dirty="0">
                  <a:solidFill>
                    <a:schemeClr val="tx1"/>
                  </a:solidFill>
                </a:rPr>
                <a:t>心臓血管外科修練</a:t>
              </a:r>
            </a:p>
          </p:txBody>
        </p:sp>
      </p:grpSp>
      <p:grpSp>
        <p:nvGrpSpPr>
          <p:cNvPr id="17" name="グループ化 16"/>
          <p:cNvGrpSpPr/>
          <p:nvPr/>
        </p:nvGrpSpPr>
        <p:grpSpPr>
          <a:xfrm>
            <a:off x="5534928" y="5542248"/>
            <a:ext cx="800174" cy="1283431"/>
            <a:chOff x="3538322" y="1216918"/>
            <a:chExt cx="711036" cy="1283431"/>
          </a:xfrm>
        </p:grpSpPr>
        <p:sp>
          <p:nvSpPr>
            <p:cNvPr id="18" name="角丸四角形 17"/>
            <p:cNvSpPr/>
            <p:nvPr/>
          </p:nvSpPr>
          <p:spPr>
            <a:xfrm>
              <a:off x="3538322" y="1216918"/>
              <a:ext cx="711036" cy="1283431"/>
            </a:xfrm>
            <a:prstGeom prst="roundRect">
              <a:avLst/>
            </a:prstGeom>
          </p:spPr>
          <p:style>
            <a:lnRef idx="1">
              <a:schemeClr val="accent2"/>
            </a:lnRef>
            <a:fillRef idx="2">
              <a:schemeClr val="accent2"/>
            </a:fillRef>
            <a:effectRef idx="1">
              <a:schemeClr val="accent2"/>
            </a:effectRef>
            <a:fontRef idx="minor">
              <a:schemeClr val="dk1"/>
            </a:fontRef>
          </p:style>
        </p:sp>
        <p:sp>
          <p:nvSpPr>
            <p:cNvPr id="19" name="角丸四角形 6"/>
            <p:cNvSpPr/>
            <p:nvPr/>
          </p:nvSpPr>
          <p:spPr>
            <a:xfrm>
              <a:off x="3573032" y="1251628"/>
              <a:ext cx="641616" cy="1214011"/>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ctr" defTabSz="711200">
                <a:lnSpc>
                  <a:spcPct val="90000"/>
                </a:lnSpc>
                <a:spcBef>
                  <a:spcPct val="0"/>
                </a:spcBef>
                <a:spcAft>
                  <a:spcPct val="35000"/>
                </a:spcAft>
              </a:pPr>
              <a:r>
                <a:rPr lang="ja-JP" altLang="en-US" sz="1600" b="1" dirty="0"/>
                <a:t>心臓血管外科専門医試験</a:t>
              </a:r>
            </a:p>
          </p:txBody>
        </p:sp>
      </p:grpSp>
      <p:sp>
        <p:nvSpPr>
          <p:cNvPr id="20" name="テキスト ボックス 19"/>
          <p:cNvSpPr txBox="1"/>
          <p:nvPr/>
        </p:nvSpPr>
        <p:spPr>
          <a:xfrm>
            <a:off x="2016401" y="3197472"/>
            <a:ext cx="2388813" cy="461665"/>
          </a:xfrm>
          <a:prstGeom prst="rect">
            <a:avLst/>
          </a:prstGeom>
          <a:noFill/>
        </p:spPr>
        <p:txBody>
          <a:bodyPr wrap="square" rtlCol="0">
            <a:spAutoFit/>
          </a:bodyPr>
          <a:lstStyle/>
          <a:p>
            <a:r>
              <a:rPr lang="ja-JP" altLang="en-US" sz="2400" dirty="0"/>
              <a:t>外科専門研修</a:t>
            </a:r>
          </a:p>
        </p:txBody>
      </p:sp>
      <p:cxnSp>
        <p:nvCxnSpPr>
          <p:cNvPr id="21" name="直線矢印コネクタ 20"/>
          <p:cNvCxnSpPr/>
          <p:nvPr/>
        </p:nvCxnSpPr>
        <p:spPr>
          <a:xfrm>
            <a:off x="1476987" y="2302138"/>
            <a:ext cx="0" cy="36986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393590" y="1357917"/>
            <a:ext cx="2414444" cy="954107"/>
          </a:xfrm>
          <a:prstGeom prst="rect">
            <a:avLst/>
          </a:prstGeom>
          <a:noFill/>
          <a:ln w="38100">
            <a:solidFill>
              <a:srgbClr val="FF0000"/>
            </a:solidFill>
          </a:ln>
        </p:spPr>
        <p:txBody>
          <a:bodyPr wrap="none" rtlCol="0">
            <a:spAutoFit/>
          </a:bodyPr>
          <a:lstStyle/>
          <a:p>
            <a:r>
              <a:rPr lang="ja-JP" altLang="en-US" sz="2800" dirty="0"/>
              <a:t>外科専門研修</a:t>
            </a:r>
            <a:endParaRPr lang="en-US" altLang="ja-JP" sz="2800" dirty="0"/>
          </a:p>
          <a:p>
            <a:pPr algn="ctr"/>
            <a:r>
              <a:rPr lang="ja-JP" altLang="en-US" sz="2800" dirty="0"/>
              <a:t>開始登録</a:t>
            </a:r>
          </a:p>
        </p:txBody>
      </p:sp>
      <p:sp>
        <p:nvSpPr>
          <p:cNvPr id="31" name="テキスト ボックス 30"/>
          <p:cNvSpPr txBox="1"/>
          <p:nvPr/>
        </p:nvSpPr>
        <p:spPr>
          <a:xfrm>
            <a:off x="2398356" y="5810923"/>
            <a:ext cx="3057247" cy="954107"/>
          </a:xfrm>
          <a:prstGeom prst="rect">
            <a:avLst/>
          </a:prstGeom>
          <a:noFill/>
          <a:ln w="38100">
            <a:solidFill>
              <a:srgbClr val="FFC000"/>
            </a:solidFill>
          </a:ln>
        </p:spPr>
        <p:txBody>
          <a:bodyPr wrap="none" rtlCol="0">
            <a:spAutoFit/>
          </a:bodyPr>
          <a:lstStyle/>
          <a:p>
            <a:r>
              <a:rPr lang="ja-JP" altLang="en-US" sz="2800" dirty="0"/>
              <a:t>心臓血管外科修練</a:t>
            </a:r>
            <a:endParaRPr lang="en-US" altLang="ja-JP" sz="2800" dirty="0"/>
          </a:p>
          <a:p>
            <a:pPr algn="ctr"/>
            <a:r>
              <a:rPr lang="ja-JP" altLang="en-US" sz="2800" dirty="0"/>
              <a:t>開始登録</a:t>
            </a:r>
          </a:p>
        </p:txBody>
      </p:sp>
      <p:sp>
        <p:nvSpPr>
          <p:cNvPr id="32" name="テキスト ボックス 31"/>
          <p:cNvSpPr txBox="1"/>
          <p:nvPr/>
        </p:nvSpPr>
        <p:spPr>
          <a:xfrm>
            <a:off x="6911761" y="4508500"/>
            <a:ext cx="1846980" cy="1938992"/>
          </a:xfrm>
          <a:prstGeom prst="rect">
            <a:avLst/>
          </a:prstGeom>
          <a:noFill/>
          <a:ln w="57150">
            <a:solidFill>
              <a:srgbClr val="7030A0"/>
            </a:solidFill>
          </a:ln>
        </p:spPr>
        <p:txBody>
          <a:bodyPr wrap="none" rtlCol="0">
            <a:spAutoFit/>
          </a:bodyPr>
          <a:lstStyle/>
          <a:p>
            <a:pPr algn="ctr"/>
            <a:r>
              <a:rPr lang="ja-JP" altLang="en-US" sz="2400" dirty="0"/>
              <a:t>最大</a:t>
            </a:r>
            <a:r>
              <a:rPr lang="en-US" altLang="ja-JP" sz="2400" dirty="0"/>
              <a:t>2</a:t>
            </a:r>
            <a:r>
              <a:rPr lang="ja-JP" altLang="en-US" sz="2400" dirty="0"/>
              <a:t>年</a:t>
            </a:r>
            <a:endParaRPr lang="en-US" altLang="ja-JP" sz="2400" dirty="0"/>
          </a:p>
          <a:p>
            <a:pPr algn="ctr"/>
            <a:r>
              <a:rPr lang="ja-JP" altLang="en-US" sz="2400" dirty="0"/>
              <a:t>ｵｰﾊﾞｰﾗｯﾌﾟし</a:t>
            </a:r>
            <a:endParaRPr lang="en-US" altLang="ja-JP" sz="2400" dirty="0"/>
          </a:p>
          <a:p>
            <a:pPr algn="ctr"/>
            <a:r>
              <a:rPr lang="ja-JP" altLang="en-US" sz="2400" dirty="0"/>
              <a:t>最短で</a:t>
            </a:r>
            <a:endParaRPr lang="en-US" altLang="ja-JP" sz="2400" dirty="0"/>
          </a:p>
          <a:p>
            <a:pPr algn="ctr"/>
            <a:r>
              <a:rPr lang="ja-JP" altLang="en-US" sz="2400" dirty="0"/>
              <a:t>卒後６年</a:t>
            </a:r>
            <a:endParaRPr lang="en-US" altLang="ja-JP" sz="2400" dirty="0"/>
          </a:p>
          <a:p>
            <a:pPr algn="ctr"/>
            <a:r>
              <a:rPr lang="ja-JP" altLang="en-US" sz="2400" dirty="0"/>
              <a:t>（</a:t>
            </a:r>
            <a:r>
              <a:rPr lang="en-US" altLang="ja-JP" sz="2400" dirty="0"/>
              <a:t>2+1+3</a:t>
            </a:r>
            <a:r>
              <a:rPr lang="ja-JP" altLang="en-US" sz="2400" dirty="0"/>
              <a:t>）</a:t>
            </a:r>
          </a:p>
        </p:txBody>
      </p:sp>
      <p:sp>
        <p:nvSpPr>
          <p:cNvPr id="33" name="右中かっこ 32"/>
          <p:cNvSpPr/>
          <p:nvPr/>
        </p:nvSpPr>
        <p:spPr>
          <a:xfrm>
            <a:off x="6512545" y="4303915"/>
            <a:ext cx="284341" cy="2391976"/>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26" name="正方形/長方形 25"/>
          <p:cNvSpPr/>
          <p:nvPr/>
        </p:nvSpPr>
        <p:spPr>
          <a:xfrm>
            <a:off x="1834361" y="2825381"/>
            <a:ext cx="221146" cy="118430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cxnSp>
        <p:nvCxnSpPr>
          <p:cNvPr id="35" name="直線矢印コネクタ 34"/>
          <p:cNvCxnSpPr/>
          <p:nvPr/>
        </p:nvCxnSpPr>
        <p:spPr>
          <a:xfrm flipV="1">
            <a:off x="2588240" y="5427909"/>
            <a:ext cx="11511" cy="378275"/>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37" name="左右矢印 36"/>
          <p:cNvSpPr/>
          <p:nvPr/>
        </p:nvSpPr>
        <p:spPr>
          <a:xfrm>
            <a:off x="1488861" y="4508500"/>
            <a:ext cx="1010807" cy="484632"/>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8" name="テキスト ボックス 37"/>
          <p:cNvSpPr txBox="1"/>
          <p:nvPr/>
        </p:nvSpPr>
        <p:spPr>
          <a:xfrm>
            <a:off x="1521755" y="4945343"/>
            <a:ext cx="1051750" cy="830997"/>
          </a:xfrm>
          <a:prstGeom prst="rect">
            <a:avLst/>
          </a:prstGeom>
          <a:noFill/>
        </p:spPr>
        <p:txBody>
          <a:bodyPr wrap="square" rtlCol="0">
            <a:spAutoFit/>
          </a:bodyPr>
          <a:lstStyle/>
          <a:p>
            <a:pPr algn="ctr"/>
            <a:r>
              <a:rPr lang="en-US" altLang="ja-JP" sz="2400" dirty="0"/>
              <a:t>1</a:t>
            </a:r>
            <a:r>
              <a:rPr lang="ja-JP" altLang="en-US" sz="2400" dirty="0"/>
              <a:t>年</a:t>
            </a:r>
            <a:endParaRPr lang="en-US" altLang="ja-JP" sz="2400" dirty="0"/>
          </a:p>
          <a:p>
            <a:pPr algn="ctr"/>
            <a:r>
              <a:rPr lang="ja-JP" altLang="en-US" sz="2400" dirty="0"/>
              <a:t>以上</a:t>
            </a:r>
          </a:p>
        </p:txBody>
      </p:sp>
      <p:sp>
        <p:nvSpPr>
          <p:cNvPr id="2" name="曲折矢印 1"/>
          <p:cNvSpPr/>
          <p:nvPr/>
        </p:nvSpPr>
        <p:spPr>
          <a:xfrm flipV="1">
            <a:off x="1915075" y="4013648"/>
            <a:ext cx="567884" cy="380033"/>
          </a:xfrm>
          <a:prstGeom prst="ben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tx1"/>
              </a:solidFill>
            </a:endParaRPr>
          </a:p>
        </p:txBody>
      </p:sp>
      <p:cxnSp>
        <p:nvCxnSpPr>
          <p:cNvPr id="24" name="直線コネクタ 23"/>
          <p:cNvCxnSpPr/>
          <p:nvPr/>
        </p:nvCxnSpPr>
        <p:spPr>
          <a:xfrm flipV="1">
            <a:off x="190466" y="1215939"/>
            <a:ext cx="7326664" cy="1763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テキスト ボックス 26"/>
          <p:cNvSpPr txBox="1"/>
          <p:nvPr/>
        </p:nvSpPr>
        <p:spPr>
          <a:xfrm>
            <a:off x="354516" y="878700"/>
            <a:ext cx="1034257" cy="369332"/>
          </a:xfrm>
          <a:prstGeom prst="rect">
            <a:avLst/>
          </a:prstGeom>
          <a:noFill/>
        </p:spPr>
        <p:txBody>
          <a:bodyPr wrap="none" rtlCol="0">
            <a:spAutoFit/>
          </a:bodyPr>
          <a:lstStyle/>
          <a:p>
            <a:r>
              <a:rPr lang="en-US" altLang="ja-JP" dirty="0"/>
              <a:t>1</a:t>
            </a:r>
            <a:r>
              <a:rPr lang="ja-JP" altLang="en-US" dirty="0"/>
              <a:t>年、</a:t>
            </a:r>
            <a:r>
              <a:rPr lang="en-US" altLang="ja-JP" dirty="0"/>
              <a:t>2</a:t>
            </a:r>
            <a:r>
              <a:rPr lang="ja-JP" altLang="en-US" dirty="0"/>
              <a:t>年</a:t>
            </a:r>
          </a:p>
        </p:txBody>
      </p:sp>
      <p:cxnSp>
        <p:nvCxnSpPr>
          <p:cNvPr id="29" name="直線コネクタ 28"/>
          <p:cNvCxnSpPr/>
          <p:nvPr/>
        </p:nvCxnSpPr>
        <p:spPr>
          <a:xfrm>
            <a:off x="204263" y="912745"/>
            <a:ext cx="0" cy="3039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a:off x="1391828" y="935753"/>
            <a:ext cx="0" cy="3039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2457905" y="924253"/>
            <a:ext cx="0" cy="3039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3503416" y="912753"/>
            <a:ext cx="0" cy="3039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直線コネクタ 42"/>
          <p:cNvCxnSpPr/>
          <p:nvPr/>
        </p:nvCxnSpPr>
        <p:spPr>
          <a:xfrm>
            <a:off x="4465441" y="912750"/>
            <a:ext cx="0" cy="3039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直線コネクタ 43"/>
          <p:cNvCxnSpPr/>
          <p:nvPr/>
        </p:nvCxnSpPr>
        <p:spPr>
          <a:xfrm>
            <a:off x="5539527" y="924106"/>
            <a:ext cx="0" cy="3039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テキスト ボックス 44"/>
          <p:cNvSpPr txBox="1"/>
          <p:nvPr/>
        </p:nvSpPr>
        <p:spPr>
          <a:xfrm>
            <a:off x="1592766" y="878700"/>
            <a:ext cx="758541" cy="369332"/>
          </a:xfrm>
          <a:prstGeom prst="rect">
            <a:avLst/>
          </a:prstGeom>
          <a:noFill/>
        </p:spPr>
        <p:txBody>
          <a:bodyPr wrap="none" rtlCol="0">
            <a:spAutoFit/>
          </a:bodyPr>
          <a:lstStyle/>
          <a:p>
            <a:r>
              <a:rPr lang="en-US" altLang="ja-JP" dirty="0"/>
              <a:t>3</a:t>
            </a:r>
            <a:r>
              <a:rPr lang="ja-JP" altLang="en-US" dirty="0"/>
              <a:t>年目</a:t>
            </a:r>
          </a:p>
        </p:txBody>
      </p:sp>
      <p:sp>
        <p:nvSpPr>
          <p:cNvPr id="46" name="テキスト ボックス 45"/>
          <p:cNvSpPr txBox="1"/>
          <p:nvPr/>
        </p:nvSpPr>
        <p:spPr>
          <a:xfrm>
            <a:off x="2655756" y="878700"/>
            <a:ext cx="763351" cy="369332"/>
          </a:xfrm>
          <a:prstGeom prst="rect">
            <a:avLst/>
          </a:prstGeom>
          <a:noFill/>
        </p:spPr>
        <p:txBody>
          <a:bodyPr wrap="none" rtlCol="0">
            <a:spAutoFit/>
          </a:bodyPr>
          <a:lstStyle/>
          <a:p>
            <a:r>
              <a:rPr lang="en-US" altLang="ja-JP" dirty="0"/>
              <a:t>4</a:t>
            </a:r>
            <a:r>
              <a:rPr lang="ja-JP" altLang="en-US" dirty="0"/>
              <a:t>年目</a:t>
            </a:r>
          </a:p>
        </p:txBody>
      </p:sp>
      <p:sp>
        <p:nvSpPr>
          <p:cNvPr id="47" name="テキスト ボックス 46"/>
          <p:cNvSpPr txBox="1"/>
          <p:nvPr/>
        </p:nvSpPr>
        <p:spPr>
          <a:xfrm>
            <a:off x="3634926" y="878700"/>
            <a:ext cx="763351" cy="369332"/>
          </a:xfrm>
          <a:prstGeom prst="rect">
            <a:avLst/>
          </a:prstGeom>
          <a:noFill/>
        </p:spPr>
        <p:txBody>
          <a:bodyPr wrap="none" rtlCol="0">
            <a:spAutoFit/>
          </a:bodyPr>
          <a:lstStyle/>
          <a:p>
            <a:r>
              <a:rPr lang="en-US" altLang="ja-JP" dirty="0"/>
              <a:t>5</a:t>
            </a:r>
            <a:r>
              <a:rPr lang="ja-JP" altLang="en-US" dirty="0"/>
              <a:t>年目</a:t>
            </a:r>
          </a:p>
        </p:txBody>
      </p:sp>
      <p:sp>
        <p:nvSpPr>
          <p:cNvPr id="48" name="テキスト ボックス 47"/>
          <p:cNvSpPr txBox="1"/>
          <p:nvPr/>
        </p:nvSpPr>
        <p:spPr>
          <a:xfrm>
            <a:off x="4678866" y="878700"/>
            <a:ext cx="763351" cy="369332"/>
          </a:xfrm>
          <a:prstGeom prst="rect">
            <a:avLst/>
          </a:prstGeom>
          <a:noFill/>
        </p:spPr>
        <p:txBody>
          <a:bodyPr wrap="none" rtlCol="0">
            <a:spAutoFit/>
          </a:bodyPr>
          <a:lstStyle/>
          <a:p>
            <a:r>
              <a:rPr lang="en-US" altLang="ja-JP" dirty="0"/>
              <a:t>6</a:t>
            </a:r>
            <a:r>
              <a:rPr lang="ja-JP" altLang="en-US" dirty="0"/>
              <a:t>年目</a:t>
            </a:r>
          </a:p>
        </p:txBody>
      </p:sp>
      <p:sp>
        <p:nvSpPr>
          <p:cNvPr id="49" name="テキスト ボックス 48"/>
          <p:cNvSpPr txBox="1"/>
          <p:nvPr/>
        </p:nvSpPr>
        <p:spPr>
          <a:xfrm>
            <a:off x="6705151" y="888860"/>
            <a:ext cx="994183" cy="369332"/>
          </a:xfrm>
          <a:prstGeom prst="rect">
            <a:avLst/>
          </a:prstGeom>
          <a:noFill/>
        </p:spPr>
        <p:txBody>
          <a:bodyPr wrap="none" rtlCol="0">
            <a:spAutoFit/>
          </a:bodyPr>
          <a:lstStyle/>
          <a:p>
            <a:r>
              <a:rPr lang="en-US" altLang="ja-JP" dirty="0"/>
              <a:t>8</a:t>
            </a:r>
            <a:r>
              <a:rPr lang="ja-JP" altLang="en-US" dirty="0"/>
              <a:t>年目～</a:t>
            </a:r>
          </a:p>
        </p:txBody>
      </p:sp>
      <p:grpSp>
        <p:nvGrpSpPr>
          <p:cNvPr id="50" name="グループ化 49"/>
          <p:cNvGrpSpPr/>
          <p:nvPr/>
        </p:nvGrpSpPr>
        <p:grpSpPr>
          <a:xfrm>
            <a:off x="4383825" y="2815857"/>
            <a:ext cx="3037910" cy="1223643"/>
            <a:chOff x="2130880" y="1214805"/>
            <a:chExt cx="1346252" cy="1304631"/>
          </a:xfrm>
          <a:solidFill>
            <a:srgbClr val="00B0F0"/>
          </a:solidFill>
        </p:grpSpPr>
        <p:sp>
          <p:nvSpPr>
            <p:cNvPr id="51" name="角丸四角形 50"/>
            <p:cNvSpPr/>
            <p:nvPr/>
          </p:nvSpPr>
          <p:spPr>
            <a:xfrm>
              <a:off x="2130880" y="1214805"/>
              <a:ext cx="1346252" cy="1304631"/>
            </a:xfrm>
            <a:prstGeom prst="roundRect">
              <a:avLst/>
            </a:prstGeom>
            <a:grp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52" name="角丸四角形 4"/>
            <p:cNvSpPr/>
            <p:nvPr/>
          </p:nvSpPr>
          <p:spPr>
            <a:xfrm>
              <a:off x="2154307" y="1278492"/>
              <a:ext cx="1218878" cy="117725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algn="ctr" defTabSz="711200">
                <a:lnSpc>
                  <a:spcPct val="90000"/>
                </a:lnSpc>
                <a:spcBef>
                  <a:spcPct val="0"/>
                </a:spcBef>
                <a:spcAft>
                  <a:spcPct val="35000"/>
                </a:spcAft>
              </a:pPr>
              <a:r>
                <a:rPr lang="ja-JP" altLang="en-US" sz="2400" b="1" dirty="0">
                  <a:solidFill>
                    <a:schemeClr val="tx1"/>
                  </a:solidFill>
                </a:rPr>
                <a:t>心臓血管外科修練</a:t>
              </a:r>
            </a:p>
          </p:txBody>
        </p:sp>
      </p:grpSp>
      <p:grpSp>
        <p:nvGrpSpPr>
          <p:cNvPr id="54" name="グループ化 53"/>
          <p:cNvGrpSpPr/>
          <p:nvPr/>
        </p:nvGrpSpPr>
        <p:grpSpPr>
          <a:xfrm>
            <a:off x="7325628" y="1244332"/>
            <a:ext cx="800174" cy="1379521"/>
            <a:chOff x="3538322" y="1216918"/>
            <a:chExt cx="711036" cy="1283431"/>
          </a:xfrm>
        </p:grpSpPr>
        <p:sp>
          <p:nvSpPr>
            <p:cNvPr id="55" name="角丸四角形 54"/>
            <p:cNvSpPr/>
            <p:nvPr/>
          </p:nvSpPr>
          <p:spPr>
            <a:xfrm>
              <a:off x="3538322" y="1216918"/>
              <a:ext cx="711036" cy="1283431"/>
            </a:xfrm>
            <a:prstGeom prst="roundRect">
              <a:avLst/>
            </a:prstGeom>
          </p:spPr>
          <p:style>
            <a:lnRef idx="1">
              <a:schemeClr val="accent2"/>
            </a:lnRef>
            <a:fillRef idx="2">
              <a:schemeClr val="accent2"/>
            </a:fillRef>
            <a:effectRef idx="1">
              <a:schemeClr val="accent2"/>
            </a:effectRef>
            <a:fontRef idx="minor">
              <a:schemeClr val="dk1"/>
            </a:fontRef>
          </p:style>
        </p:sp>
        <p:sp>
          <p:nvSpPr>
            <p:cNvPr id="56" name="角丸四角形 6"/>
            <p:cNvSpPr/>
            <p:nvPr/>
          </p:nvSpPr>
          <p:spPr>
            <a:xfrm>
              <a:off x="3573032" y="1251628"/>
              <a:ext cx="641616" cy="1214011"/>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60960" tIns="60960" rIns="60960" bIns="60960" numCol="1" spcCol="1270" anchor="ctr" anchorCtr="0">
              <a:noAutofit/>
            </a:bodyPr>
            <a:lstStyle/>
            <a:p>
              <a:pPr algn="ctr" defTabSz="711200">
                <a:lnSpc>
                  <a:spcPct val="90000"/>
                </a:lnSpc>
                <a:spcBef>
                  <a:spcPct val="0"/>
                </a:spcBef>
                <a:spcAft>
                  <a:spcPct val="35000"/>
                </a:spcAft>
              </a:pPr>
              <a:r>
                <a:rPr lang="ja-JP" altLang="en-US" sz="1600" b="1" dirty="0"/>
                <a:t>心臓血管外科専門医試験</a:t>
              </a:r>
            </a:p>
          </p:txBody>
        </p:sp>
      </p:grpSp>
      <p:sp>
        <p:nvSpPr>
          <p:cNvPr id="53" name="テキスト ボックス 52"/>
          <p:cNvSpPr txBox="1"/>
          <p:nvPr/>
        </p:nvSpPr>
        <p:spPr>
          <a:xfrm>
            <a:off x="5717091" y="878700"/>
            <a:ext cx="763351" cy="369332"/>
          </a:xfrm>
          <a:prstGeom prst="rect">
            <a:avLst/>
          </a:prstGeom>
          <a:noFill/>
        </p:spPr>
        <p:txBody>
          <a:bodyPr wrap="none" rtlCol="0">
            <a:spAutoFit/>
          </a:bodyPr>
          <a:lstStyle/>
          <a:p>
            <a:r>
              <a:rPr lang="en-US" altLang="ja-JP" dirty="0"/>
              <a:t>7</a:t>
            </a:r>
            <a:r>
              <a:rPr lang="ja-JP" altLang="en-US" dirty="0"/>
              <a:t>年目</a:t>
            </a:r>
          </a:p>
        </p:txBody>
      </p:sp>
      <p:cxnSp>
        <p:nvCxnSpPr>
          <p:cNvPr id="57" name="直線コネクタ 56"/>
          <p:cNvCxnSpPr/>
          <p:nvPr/>
        </p:nvCxnSpPr>
        <p:spPr>
          <a:xfrm>
            <a:off x="6558702" y="914581"/>
            <a:ext cx="0" cy="3039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8" name="テキスト ボックス 57"/>
          <p:cNvSpPr txBox="1"/>
          <p:nvPr/>
        </p:nvSpPr>
        <p:spPr>
          <a:xfrm>
            <a:off x="7472203" y="2672006"/>
            <a:ext cx="1611339" cy="1569660"/>
          </a:xfrm>
          <a:prstGeom prst="rect">
            <a:avLst/>
          </a:prstGeom>
          <a:noFill/>
          <a:ln w="57150">
            <a:solidFill>
              <a:srgbClr val="7030A0"/>
            </a:solidFill>
          </a:ln>
        </p:spPr>
        <p:txBody>
          <a:bodyPr wrap="none" rtlCol="0">
            <a:spAutoFit/>
          </a:bodyPr>
          <a:lstStyle/>
          <a:p>
            <a:pPr algn="ctr"/>
            <a:r>
              <a:rPr lang="ja-JP" altLang="en-US" sz="2400" dirty="0"/>
              <a:t>ｵｰﾊﾞｰﾗｯﾌﾟ</a:t>
            </a:r>
            <a:endParaRPr lang="en-US" altLang="ja-JP" sz="2400" dirty="0"/>
          </a:p>
          <a:p>
            <a:pPr algn="ctr"/>
            <a:r>
              <a:rPr lang="ja-JP" altLang="en-US" sz="2400" dirty="0"/>
              <a:t>なし</a:t>
            </a:r>
            <a:endParaRPr lang="en-US" altLang="ja-JP" sz="2400" dirty="0"/>
          </a:p>
          <a:p>
            <a:pPr algn="ctr"/>
            <a:r>
              <a:rPr lang="ja-JP" altLang="en-US" sz="2400" dirty="0"/>
              <a:t>卒後</a:t>
            </a:r>
            <a:r>
              <a:rPr lang="en-US" altLang="ja-JP" sz="2400" dirty="0"/>
              <a:t>8</a:t>
            </a:r>
            <a:r>
              <a:rPr lang="ja-JP" altLang="en-US" sz="2400" dirty="0"/>
              <a:t>年</a:t>
            </a:r>
            <a:endParaRPr lang="en-US" altLang="ja-JP" sz="2400" dirty="0"/>
          </a:p>
          <a:p>
            <a:pPr algn="ctr"/>
            <a:r>
              <a:rPr lang="ja-JP" altLang="en-US" sz="2400" dirty="0"/>
              <a:t>（</a:t>
            </a:r>
            <a:r>
              <a:rPr lang="en-US" altLang="ja-JP" sz="2400" dirty="0"/>
              <a:t>2+3+3</a:t>
            </a:r>
            <a:r>
              <a:rPr lang="ja-JP" altLang="en-US" sz="2400" dirty="0"/>
              <a:t>）</a:t>
            </a:r>
          </a:p>
        </p:txBody>
      </p:sp>
      <p:cxnSp>
        <p:nvCxnSpPr>
          <p:cNvPr id="60" name="直線矢印コネクタ 59"/>
          <p:cNvCxnSpPr/>
          <p:nvPr/>
        </p:nvCxnSpPr>
        <p:spPr>
          <a:xfrm flipH="1" flipV="1">
            <a:off x="4372638" y="3908828"/>
            <a:ext cx="6300" cy="1897357"/>
          </a:xfrm>
          <a:prstGeom prst="straightConnector1">
            <a:avLst/>
          </a:prstGeom>
          <a:ln w="76200">
            <a:solidFill>
              <a:srgbClr val="FFC000"/>
            </a:solidFill>
            <a:tailEnd type="triangle"/>
          </a:ln>
        </p:spPr>
        <p:style>
          <a:lnRef idx="1">
            <a:schemeClr val="accent1"/>
          </a:lnRef>
          <a:fillRef idx="0">
            <a:schemeClr val="accent1"/>
          </a:fillRef>
          <a:effectRef idx="0">
            <a:schemeClr val="accent1"/>
          </a:effectRef>
          <a:fontRef idx="minor">
            <a:schemeClr val="tx1"/>
          </a:fontRef>
        </p:style>
      </p:cxnSp>
      <p:pic>
        <p:nvPicPr>
          <p:cNvPr id="25" name="オーディオ 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469570313"/>
      </p:ext>
    </p:extLst>
  </p:cSld>
  <p:clrMapOvr>
    <a:masterClrMapping/>
  </p:clrMapOvr>
  <mc:AlternateContent xmlns:mc="http://schemas.openxmlformats.org/markup-compatibility/2006" xmlns:p14="http://schemas.microsoft.com/office/powerpoint/2010/main">
    <mc:Choice Requires="p14">
      <p:transition spd="slow" p14:dur="2000" advTm="36242"/>
    </mc:Choice>
    <mc:Fallback xmlns="">
      <p:transition spd="slow" advTm="36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extLst>
    <p:ext uri="{3A86A75C-4F4B-4683-9AE1-C65F6400EC91}">
      <p14:laserTraceLst xmlns:p14="http://schemas.microsoft.com/office/powerpoint/2010/main">
        <p14:tracePtLst>
          <p14:tracePt t="1054" x="6210300" y="6343650"/>
          <p14:tracePt t="1063" x="6165850" y="6337300"/>
          <p14:tracePt t="1070" x="6032500" y="6311900"/>
          <p14:tracePt t="1079" x="5784850" y="6273800"/>
          <p14:tracePt t="1096" x="5219700" y="6261100"/>
          <p14:tracePt t="1112" x="4768850" y="6261100"/>
          <p14:tracePt t="1129" x="4565650" y="6254750"/>
          <p14:tracePt t="1145" x="4552950" y="6254750"/>
          <p14:tracePt t="1302" x="4546600" y="6254750"/>
          <p14:tracePt t="1310" x="4514850" y="6254750"/>
          <p14:tracePt t="1318" x="4445000" y="6261100"/>
          <p14:tracePt t="1329" x="4368800" y="6286500"/>
          <p14:tracePt t="1346" x="4279900" y="6318250"/>
          <p14:tracePt t="1398" x="4273550" y="6318250"/>
          <p14:tracePt t="1406" x="4260850" y="6318250"/>
          <p14:tracePt t="1414" x="4203700" y="6343650"/>
          <p14:tracePt t="1429" x="4114800" y="6369050"/>
          <p14:tracePt t="1446" x="3600450" y="6502400"/>
          <p14:tracePt t="1462" x="3524250" y="6534150"/>
          <p14:tracePt t="1502" x="3543300" y="6534150"/>
          <p14:tracePt t="1512" x="3549650" y="6527800"/>
          <p14:tracePt t="1529" x="3556000" y="6521450"/>
          <p14:tracePt t="1545" x="3543300" y="6508750"/>
          <p14:tracePt t="1562" x="3448050" y="6413500"/>
          <p14:tracePt t="1578" x="3327400" y="6235700"/>
          <p14:tracePt t="1595" x="3251200" y="6076950"/>
          <p14:tracePt t="1612" x="3162300" y="5816600"/>
          <p14:tracePt t="1628" x="3098800" y="5537200"/>
          <p14:tracePt t="1646" x="3086100" y="5327650"/>
          <p14:tracePt t="1662" x="3086100" y="5181600"/>
          <p14:tracePt t="1679" x="3117850" y="4972050"/>
          <p14:tracePt t="1695" x="3155950" y="4819650"/>
          <p14:tracePt t="1712" x="3175000" y="4692650"/>
          <p14:tracePt t="1728" x="3200400" y="4552950"/>
          <p14:tracePt t="1745" x="3244850" y="4425950"/>
          <p14:tracePt t="1762" x="3295650" y="4305300"/>
          <p14:tracePt t="1779" x="3352800" y="4178300"/>
          <p14:tracePt t="1795" x="3378200" y="4095750"/>
          <p14:tracePt t="1812" x="3384550" y="4070350"/>
          <p14:tracePt t="1828" x="3390900" y="4051300"/>
          <p14:tracePt t="1845" x="3390900" y="4032250"/>
          <p14:tracePt t="1863" x="3390900" y="4019550"/>
          <p14:tracePt t="2286" x="3390900" y="4013200"/>
          <p14:tracePt t="2302" x="3378200" y="3994150"/>
          <p14:tracePt t="2310" x="3371850" y="3981450"/>
          <p14:tracePt t="2318" x="3365500" y="3937000"/>
          <p14:tracePt t="2328" x="3359150" y="3879850"/>
          <p14:tracePt t="2345" x="3321050" y="3797300"/>
          <p14:tracePt t="2362" x="3263900" y="3765550"/>
          <p14:tracePt t="2378" x="3200400" y="3733800"/>
          <p14:tracePt t="2395" x="3168650" y="3721100"/>
          <p14:tracePt t="2412" x="3143250" y="3702050"/>
          <p14:tracePt t="2429" x="3136900" y="3689350"/>
          <p14:tracePt t="2445" x="3136900" y="3683000"/>
          <p14:tracePt t="2558" x="3130550" y="3683000"/>
          <p14:tracePt t="2566" x="3124200" y="3683000"/>
          <p14:tracePt t="2578" x="3117850" y="3683000"/>
          <p14:tracePt t="2595" x="3098800" y="3683000"/>
          <p14:tracePt t="2628" x="3092450" y="3683000"/>
          <p14:tracePt t="2645" x="3079750" y="3683000"/>
          <p14:tracePt t="2710" x="3067050" y="3683000"/>
          <p14:tracePt t="2735" x="3060700" y="3683000"/>
          <p14:tracePt t="2966" x="3060700" y="3676650"/>
          <p14:tracePt t="3711" x="3067050" y="3676650"/>
          <p14:tracePt t="3743" x="3073400" y="3676650"/>
          <p14:tracePt t="3935" x="3079750" y="3676650"/>
          <p14:tracePt t="3943" x="3086100" y="3676650"/>
          <p14:tracePt t="3959" x="3092450" y="3676650"/>
          <p14:tracePt t="4135" x="3092450" y="3670300"/>
          <p14:tracePt t="4951" x="3092450" y="3663950"/>
          <p14:tracePt t="4959" x="3098800" y="3663950"/>
          <p14:tracePt t="4983" x="3098800" y="3657600"/>
          <p14:tracePt t="4991" x="3105150" y="3657600"/>
          <p14:tracePt t="5031" x="3111500" y="3651250"/>
          <p14:tracePt t="5040" x="3117850" y="3651250"/>
          <p14:tracePt t="5080" x="3117850" y="3644900"/>
          <p14:tracePt t="5104" x="3124200" y="3644900"/>
          <p14:tracePt t="5112" x="3130550" y="3644900"/>
          <p14:tracePt t="5128" x="3136900" y="3638550"/>
          <p14:tracePt t="5136" x="3143250" y="3638550"/>
          <p14:tracePt t="5216" x="3143250" y="3632200"/>
          <p14:tracePt t="5224" x="3149600" y="3632200"/>
          <p14:tracePt t="5232" x="3155950" y="3632200"/>
          <p14:tracePt t="5249" x="3155950" y="3625850"/>
          <p14:tracePt t="5261" x="3162300" y="3619500"/>
          <p14:tracePt t="5277" x="3162300" y="3613150"/>
          <p14:tracePt t="5294" x="3162300" y="3600450"/>
          <p14:tracePt t="5311" x="3162300" y="3581400"/>
          <p14:tracePt t="5329" x="3168650" y="3556000"/>
          <p14:tracePt t="5344" x="3168650" y="3549650"/>
          <p14:tracePt t="5361" x="3168650" y="3530600"/>
          <p14:tracePt t="5377" x="3168650" y="3524250"/>
          <p14:tracePt t="5394" x="3168650" y="3511550"/>
          <p14:tracePt t="5480" x="3175000" y="3511550"/>
          <p14:tracePt t="5520" x="3181350" y="3511550"/>
          <p14:tracePt t="5529" x="3187700" y="3511550"/>
          <p14:tracePt t="5536" x="3200400" y="3511550"/>
          <p14:tracePt t="5546" x="3219450" y="3511550"/>
          <p14:tracePt t="5561" x="3270250" y="3511550"/>
          <p14:tracePt t="5577" x="3409950" y="3511550"/>
          <p14:tracePt t="5594" x="3613150" y="3511550"/>
          <p14:tracePt t="5611" x="3810000" y="3498850"/>
          <p14:tracePt t="5627" x="3962400" y="3486150"/>
          <p14:tracePt t="5644" x="4025900" y="3473450"/>
          <p14:tracePt t="5661" x="4032250" y="3473450"/>
          <p14:tracePt t="5792" x="4044950" y="3467100"/>
          <p14:tracePt t="5800" x="4051300" y="3460750"/>
          <p14:tracePt t="5810" x="4070350" y="3460750"/>
          <p14:tracePt t="5827" x="4114800" y="3441700"/>
          <p14:tracePt t="5844" x="4171950" y="3435350"/>
          <p14:tracePt t="5860" x="4254500" y="3429000"/>
          <p14:tracePt t="5877" x="4324350" y="3416300"/>
          <p14:tracePt t="5894" x="4425950" y="3397250"/>
          <p14:tracePt t="5910" x="4540250" y="3390900"/>
          <p14:tracePt t="5927" x="4692650" y="3371850"/>
          <p14:tracePt t="5944" x="5060950" y="3365500"/>
          <p14:tracePt t="5961" x="5378450" y="3346450"/>
          <p14:tracePt t="5977" x="5740400" y="3308350"/>
          <p14:tracePt t="5994" x="5988050" y="3270250"/>
          <p14:tracePt t="6010" x="6108700" y="3251200"/>
          <p14:tracePt t="6027" x="6121400" y="3251200"/>
          <p14:tracePt t="6472" x="6127750" y="3251200"/>
          <p14:tracePt t="6480" x="6134100" y="3251200"/>
          <p14:tracePt t="6496" x="6140450" y="3251200"/>
          <p14:tracePt t="6520" x="6146800" y="3251200"/>
          <p14:tracePt t="6529" x="6153150" y="3251200"/>
          <p14:tracePt t="6544" x="6159500" y="3251200"/>
          <p14:tracePt t="6552" x="6165850" y="3251200"/>
          <p14:tracePt t="6562" x="6172200" y="3251200"/>
          <p14:tracePt t="6577" x="6191250" y="3251200"/>
          <p14:tracePt t="6594" x="6254750" y="3251200"/>
          <p14:tracePt t="6610" x="6388100" y="3251200"/>
          <p14:tracePt t="6627" x="6534150" y="3251200"/>
          <p14:tracePt t="6643" x="6661150" y="3263900"/>
          <p14:tracePt t="6660" x="6781800" y="3295650"/>
          <p14:tracePt t="6677" x="6851650" y="3302000"/>
          <p14:tracePt t="6693" x="6864350" y="3302000"/>
          <p14:tracePt t="6744" x="6870700" y="3302000"/>
          <p14:tracePt t="6752" x="6883400" y="3302000"/>
          <p14:tracePt t="6768" x="6902450" y="3302000"/>
          <p14:tracePt t="6777" x="6915150" y="3302000"/>
          <p14:tracePt t="6793" x="6953250" y="3302000"/>
          <p14:tracePt t="6810" x="6959600" y="3302000"/>
          <p14:tracePt t="6827" x="6965950" y="3302000"/>
          <p14:tracePt t="6860" x="6985000" y="3295650"/>
          <p14:tracePt t="6877" x="7042150" y="3289300"/>
          <p14:tracePt t="6893" x="7181850" y="3263900"/>
          <p14:tracePt t="6910" x="7353300" y="3238500"/>
          <p14:tracePt t="6927" x="7518400" y="3206750"/>
          <p14:tracePt t="6944" x="7670800" y="3175000"/>
          <p14:tracePt t="6961" x="7696200" y="3175000"/>
          <p14:tracePt t="6977" x="7708900" y="3175000"/>
          <p14:tracePt t="7080" x="7715250" y="3175000"/>
          <p14:tracePt t="11282" x="7689850" y="3175000"/>
          <p14:tracePt t="11290" x="7613650" y="3194050"/>
          <p14:tracePt t="11298" x="7524750" y="3213100"/>
          <p14:tracePt t="11309" x="7429500" y="3244850"/>
          <p14:tracePt t="11325" x="7270750" y="3295650"/>
          <p14:tracePt t="11342" x="7131050" y="3340100"/>
          <p14:tracePt t="11359" x="6978650" y="3416300"/>
          <p14:tracePt t="11375" x="6800850" y="3479800"/>
          <p14:tracePt t="11392" x="6502400" y="3562350"/>
          <p14:tracePt t="11409" x="6127750" y="3695700"/>
          <p14:tracePt t="11425" x="5734050" y="3816350"/>
          <p14:tracePt t="11442" x="5327650" y="3930650"/>
          <p14:tracePt t="11459" x="4851400" y="4064000"/>
          <p14:tracePt t="11475" x="4622800" y="4102100"/>
          <p14:tracePt t="11492" x="4432300" y="4146550"/>
          <p14:tracePt t="11508" x="4286250" y="4178300"/>
          <p14:tracePt t="11525" x="4165600" y="4216400"/>
          <p14:tracePt t="11542" x="4019550" y="4267200"/>
          <p14:tracePt t="11559" x="3860800" y="4330700"/>
          <p14:tracePt t="11575" x="3676650" y="4387850"/>
          <p14:tracePt t="11592" x="3409950" y="4483100"/>
          <p14:tracePt t="11609" x="3181350" y="4565650"/>
          <p14:tracePt t="11625" x="3028950" y="4629150"/>
          <p14:tracePt t="11642" x="2914650" y="4686300"/>
          <p14:tracePt t="11659" x="2857500" y="4724400"/>
          <p14:tracePt t="11676" x="2825750" y="4756150"/>
          <p14:tracePt t="11692" x="2813050" y="4762500"/>
          <p14:tracePt t="11708" x="2800350" y="4800600"/>
          <p14:tracePt t="11725" x="2768600" y="4870450"/>
          <p14:tracePt t="11742" x="2724150" y="4965700"/>
          <p14:tracePt t="11758" x="2679700" y="5041900"/>
          <p14:tracePt t="11775" x="2647950" y="5111750"/>
          <p14:tracePt t="11792" x="2622550" y="5200650"/>
          <p14:tracePt t="11808" x="2552700" y="5327650"/>
          <p14:tracePt t="11825" x="2457450" y="5492750"/>
          <p14:tracePt t="11842" x="2324100" y="5645150"/>
          <p14:tracePt t="11858" x="2190750" y="5746750"/>
          <p14:tracePt t="11875" x="1993900" y="5873750"/>
          <p14:tracePt t="11892" x="1866900" y="5943600"/>
          <p14:tracePt t="11908" x="1733550" y="5981700"/>
          <p14:tracePt t="11925" x="1600200" y="6026150"/>
          <p14:tracePt t="11942" x="1473200" y="6038850"/>
          <p14:tracePt t="11958" x="1447800" y="6038850"/>
          <p14:tracePt t="12019" x="1441450" y="6038850"/>
          <p14:tracePt t="12027" x="1435100" y="6038850"/>
          <p14:tracePt t="12035" x="1428750" y="6038850"/>
          <p14:tracePt t="12051" x="1422400" y="6032500"/>
          <p14:tracePt t="12067" x="1416050" y="6026150"/>
          <p14:tracePt t="12083" x="1409700" y="6026150"/>
          <p14:tracePt t="12093" x="1397000" y="6019800"/>
          <p14:tracePt t="12108" x="1390650" y="6013450"/>
          <p14:tracePt t="12125" x="1384300" y="6007100"/>
          <p14:tracePt t="12158" x="1371600" y="6007100"/>
          <p14:tracePt t="12175" x="1365250" y="6007100"/>
          <p14:tracePt t="12419" x="1365250" y="6000750"/>
          <p14:tracePt t="12643" x="1358900" y="5994400"/>
          <p14:tracePt t="12651" x="1358900" y="5988050"/>
          <p14:tracePt t="12660" x="1352550" y="5981700"/>
          <p14:tracePt t="12683" x="1346200" y="5975350"/>
          <p14:tracePt t="12699" x="1339850" y="5975350"/>
          <p14:tracePt t="12708" x="1333500" y="5975350"/>
          <p14:tracePt t="12731" x="1327150" y="5975350"/>
          <p14:tracePt t="12755" x="1320800" y="5969000"/>
          <p14:tracePt t="12763" x="1314450" y="5969000"/>
          <p14:tracePt t="12779" x="1308100" y="5969000"/>
          <p14:tracePt t="12795" x="1301750" y="5969000"/>
          <p14:tracePt t="12891" x="1295400" y="5969000"/>
          <p14:tracePt t="12899" x="1289050" y="5969000"/>
          <p14:tracePt t="12915" x="1282700" y="5969000"/>
          <p14:tracePt t="12931" x="1270000" y="5969000"/>
          <p14:tracePt t="12941" x="1263650" y="5969000"/>
          <p14:tracePt t="12958" x="1231900" y="5994400"/>
          <p14:tracePt t="12975" x="1193800" y="6007100"/>
          <p14:tracePt t="12991" x="1168400" y="6019800"/>
          <p14:tracePt t="13008" x="1155700" y="6032500"/>
          <p14:tracePt t="13025" x="1143000" y="6032500"/>
          <p14:tracePt t="13042" x="1117600" y="6032500"/>
          <p14:tracePt t="13058" x="1092200" y="6038850"/>
          <p14:tracePt t="13075" x="1035050" y="6045200"/>
          <p14:tracePt t="13092" x="895350" y="6057900"/>
          <p14:tracePt t="13108" x="819150" y="6057900"/>
          <p14:tracePt t="13125" x="768350" y="6057900"/>
          <p14:tracePt t="13141" x="730250" y="6045200"/>
          <p14:tracePt t="13158" x="666750" y="5994400"/>
          <p14:tracePt t="13175" x="615950" y="5937250"/>
          <p14:tracePt t="13191" x="552450" y="5873750"/>
          <p14:tracePt t="13208" x="527050" y="5778500"/>
          <p14:tracePt t="13225" x="527050" y="5670550"/>
          <p14:tracePt t="13241" x="527050" y="5543550"/>
          <p14:tracePt t="13258" x="527050" y="5397500"/>
          <p14:tracePt t="13275" x="558800" y="5283200"/>
          <p14:tracePt t="13292" x="641350" y="5086350"/>
          <p14:tracePt t="13308" x="717550" y="4965700"/>
          <p14:tracePt t="13324" x="800100" y="4870450"/>
          <p14:tracePt t="13341" x="869950" y="4775200"/>
          <p14:tracePt t="13358" x="958850" y="4673600"/>
          <p14:tracePt t="13375" x="1060450" y="4565650"/>
          <p14:tracePt t="13391" x="1187450" y="4438650"/>
          <p14:tracePt t="13408" x="1301750" y="4330700"/>
          <p14:tracePt t="13425" x="1416050" y="4241800"/>
          <p14:tracePt t="13442" x="1543050" y="4152900"/>
          <p14:tracePt t="13458" x="1638300" y="4114800"/>
          <p14:tracePt t="13475" x="1708150" y="4076700"/>
          <p14:tracePt t="13491" x="1797050" y="4051300"/>
          <p14:tracePt t="13508" x="1955800" y="4013200"/>
          <p14:tracePt t="13525" x="2063750" y="3994150"/>
          <p14:tracePt t="13541" x="2171700" y="3975100"/>
          <p14:tracePt t="13558" x="2279650" y="3968750"/>
          <p14:tracePt t="13574" x="2381250" y="3968750"/>
          <p14:tracePt t="13591" x="2495550" y="3968750"/>
          <p14:tracePt t="13608" x="2571750" y="3968750"/>
          <p14:tracePt t="13624" x="2622550" y="3968750"/>
          <p14:tracePt t="13641" x="2711450" y="4013200"/>
          <p14:tracePt t="13658" x="2806700" y="4133850"/>
          <p14:tracePt t="13674" x="2863850" y="4248150"/>
          <p14:tracePt t="13691" x="2901950" y="4381500"/>
          <p14:tracePt t="13708" x="2921000" y="4559300"/>
          <p14:tracePt t="13725" x="2927350" y="4660900"/>
          <p14:tracePt t="13741" x="2927350" y="4711700"/>
          <p14:tracePt t="13758" x="2927350" y="4756150"/>
          <p14:tracePt t="13774" x="2914650" y="4826000"/>
          <p14:tracePt t="13791" x="2876550" y="4908550"/>
          <p14:tracePt t="13808" x="2806700" y="4984750"/>
          <p14:tracePt t="13824" x="2724150" y="5073650"/>
          <p14:tracePt t="13841" x="2635250" y="5168900"/>
          <p14:tracePt t="13858" x="2546350" y="5251450"/>
          <p14:tracePt t="13875" x="2470150" y="5308600"/>
          <p14:tracePt t="13891" x="2406650" y="5346700"/>
          <p14:tracePt t="13908" x="2355850" y="5365750"/>
          <p14:tracePt t="13925" x="2311400" y="5365750"/>
          <p14:tracePt t="13941" x="2273300" y="5365750"/>
          <p14:tracePt t="13958" x="2235200" y="5365750"/>
          <p14:tracePt t="13974" x="2178050" y="5365750"/>
          <p14:tracePt t="13991" x="2108200" y="5365750"/>
          <p14:tracePt t="14008" x="2063750" y="5353050"/>
          <p14:tracePt t="14024" x="2019300" y="5327650"/>
          <p14:tracePt t="14041" x="1974850" y="5302250"/>
          <p14:tracePt t="14058" x="1936750" y="5257800"/>
          <p14:tracePt t="14074" x="1898650" y="5200650"/>
          <p14:tracePt t="14092" x="1866900" y="5118100"/>
          <p14:tracePt t="14109" x="1803400" y="4991100"/>
          <p14:tracePt t="14125" x="1778000" y="4908550"/>
          <p14:tracePt t="14141" x="1765300" y="4838700"/>
          <p14:tracePt t="14158" x="1765300" y="4787900"/>
          <p14:tracePt t="14174" x="1765300" y="4749800"/>
          <p14:tracePt t="14191" x="1765300" y="4718050"/>
          <p14:tracePt t="14208" x="1765300" y="4686300"/>
          <p14:tracePt t="14224" x="1771650" y="4660900"/>
          <p14:tracePt t="14241" x="1790700" y="4648200"/>
          <p14:tracePt t="14258" x="1797050" y="4616450"/>
          <p14:tracePt t="14274" x="1822450" y="4597400"/>
          <p14:tracePt t="14291" x="1841500" y="4591050"/>
          <p14:tracePt t="14293" x="1860550" y="4584700"/>
          <p14:tracePt t="14308" x="1873250" y="4578350"/>
          <p14:tracePt t="14325" x="1930400" y="4559300"/>
          <p14:tracePt t="14341" x="1974850" y="4559300"/>
          <p14:tracePt t="14357" x="2019300" y="4559300"/>
          <p14:tracePt t="14374" x="2070100" y="4559300"/>
          <p14:tracePt t="14391" x="2120900" y="4572000"/>
          <p14:tracePt t="14408" x="2171700" y="4616450"/>
          <p14:tracePt t="14424" x="2203450" y="4635500"/>
          <p14:tracePt t="14441" x="2228850" y="4654550"/>
          <p14:tracePt t="14458" x="2247900" y="4679950"/>
          <p14:tracePt t="14474" x="2247900" y="4699000"/>
          <p14:tracePt t="14491" x="2254250" y="4718050"/>
          <p14:tracePt t="14508" x="2254250" y="4762500"/>
          <p14:tracePt t="14524" x="2254250" y="4781550"/>
          <p14:tracePt t="14541" x="2254250" y="4794250"/>
          <p14:tracePt t="14558" x="2254250" y="4800600"/>
          <p14:tracePt t="15508" x="2266950" y="4800600"/>
          <p14:tracePt t="15516" x="2273300" y="4806950"/>
          <p14:tracePt t="15541" x="2273300" y="4813300"/>
          <p14:tracePt t="17910" x="2279650" y="4813300"/>
          <p14:tracePt t="17918" x="2286000" y="4819650"/>
          <p14:tracePt t="17934" x="2298700" y="4832350"/>
          <p14:tracePt t="17942" x="2317750" y="4851400"/>
          <p14:tracePt t="17956" x="2349500" y="4889500"/>
          <p14:tracePt t="17973" x="2444750" y="4959350"/>
          <p14:tracePt t="17990" x="2590800" y="5080000"/>
          <p14:tracePt t="18007" x="2686050" y="5181600"/>
          <p14:tracePt t="18023" x="2730500" y="5226050"/>
          <p14:tracePt t="18040" x="2743200" y="5251450"/>
          <p14:tracePt t="18056" x="2749550" y="5251450"/>
          <p14:tracePt t="18142" x="2749550" y="5245100"/>
          <p14:tracePt t="18150" x="2749550" y="5238750"/>
          <p14:tracePt t="18166" x="2755900" y="5232400"/>
          <p14:tracePt t="18230" x="2755900" y="5226050"/>
          <p14:tracePt t="18238" x="2762250" y="5226050"/>
          <p14:tracePt t="18247" x="2774950" y="5226050"/>
          <p14:tracePt t="18263" x="2787650" y="5238750"/>
          <p14:tracePt t="18273" x="2806700" y="5245100"/>
          <p14:tracePt t="18290" x="2832100" y="5251450"/>
          <p14:tracePt t="18306" x="2863850" y="5270500"/>
          <p14:tracePt t="18323" x="2863850" y="5276850"/>
          <p14:tracePt t="18340" x="2870200" y="5283200"/>
          <p14:tracePt t="18406" x="2857500" y="5289550"/>
          <p14:tracePt t="18414" x="2838450" y="5289550"/>
          <p14:tracePt t="18423" x="2813050" y="5283200"/>
          <p14:tracePt t="18440" x="2755900" y="5226050"/>
          <p14:tracePt t="18456" x="2705100" y="5130800"/>
          <p14:tracePt t="18473" x="2673350" y="5029200"/>
          <p14:tracePt t="18489" x="2660650" y="4933950"/>
          <p14:tracePt t="18506" x="2660650" y="4832350"/>
          <p14:tracePt t="18523" x="2660650" y="4768850"/>
          <p14:tracePt t="18540" x="2660650" y="4737100"/>
          <p14:tracePt t="18556" x="2660650" y="4724400"/>
          <p14:tracePt t="18573" x="2660650" y="4711700"/>
          <p14:tracePt t="18590" x="2660650" y="4705350"/>
          <p14:tracePt t="18606" x="2660650" y="4667250"/>
          <p14:tracePt t="18623" x="2667000" y="4629150"/>
          <p14:tracePt t="18639" x="2673350" y="4603750"/>
          <p14:tracePt t="18656" x="2673350" y="4578350"/>
          <p14:tracePt t="18673" x="2673350" y="4546600"/>
          <p14:tracePt t="18689" x="2673350" y="4502150"/>
          <p14:tracePt t="18706" x="2673350" y="4470400"/>
          <p14:tracePt t="18723" x="2673350" y="4445000"/>
          <p14:tracePt t="18739" x="2673350" y="4438650"/>
          <p14:tracePt t="18756" x="2673350" y="4425950"/>
          <p14:tracePt t="19238" x="2673350" y="4419600"/>
          <p14:tracePt t="20279" x="2679700" y="4419600"/>
          <p14:tracePt t="20287" x="2686050" y="4419600"/>
          <p14:tracePt t="20295" x="2692400" y="4419600"/>
          <p14:tracePt t="20306" x="2698750" y="4425950"/>
          <p14:tracePt t="20322" x="2730500" y="4425950"/>
          <p14:tracePt t="20339" x="2743200" y="4425950"/>
          <p14:tracePt t="20356" x="2762250" y="4425950"/>
          <p14:tracePt t="20372" x="2774950" y="4425950"/>
          <p14:tracePt t="20389" x="2781300" y="4425950"/>
          <p14:tracePt t="25929" x="2781300" y="4432300"/>
          <p14:tracePt t="25937" x="2781300" y="4438650"/>
          <p14:tracePt t="25945" x="2762250" y="4457700"/>
          <p14:tracePt t="25954" x="2724150" y="4476750"/>
          <p14:tracePt t="25970" x="2616200" y="4552950"/>
          <p14:tracePt t="25987" x="2501900" y="4610100"/>
          <p14:tracePt t="26004" x="2305050" y="4679950"/>
          <p14:tracePt t="26020" x="1974850" y="4794250"/>
          <p14:tracePt t="26037" x="1765300" y="4857750"/>
          <p14:tracePt t="26054" x="1689100" y="4889500"/>
          <p14:tracePt t="26070" x="1631950" y="4902200"/>
          <p14:tracePt t="26087" x="1530350" y="4940300"/>
          <p14:tracePt t="26104" x="1409700" y="4984750"/>
          <p14:tracePt t="26120" x="1257300" y="5016500"/>
          <p14:tracePt t="26137" x="1104900" y="5048250"/>
          <p14:tracePt t="26155" x="838200" y="5099050"/>
          <p14:tracePt t="26171" x="787400" y="5105400"/>
          <p14:tracePt t="26187" x="768350" y="5105400"/>
          <p14:tracePt t="26258" x="762000" y="5105400"/>
          <p14:tracePt t="26274" x="755650" y="5105400"/>
          <p14:tracePt t="26282" x="749300" y="5099050"/>
          <p14:tracePt t="26298" x="749300" y="5092700"/>
          <p14:tracePt t="26306" x="749300" y="5086350"/>
          <p14:tracePt t="26320" x="749300" y="5080000"/>
          <p14:tracePt t="26337" x="749300" y="5060950"/>
          <p14:tracePt t="26354" x="723900" y="5016500"/>
          <p14:tracePt t="26371" x="590550" y="4908550"/>
          <p14:tracePt t="26387" x="469900" y="4832350"/>
          <p14:tracePt t="26404" x="381000" y="4737100"/>
          <p14:tracePt t="26420" x="330200" y="4641850"/>
          <p14:tracePt t="26437" x="304800" y="4533900"/>
          <p14:tracePt t="26454" x="298450" y="4425950"/>
          <p14:tracePt t="26470" x="298450" y="4318000"/>
          <p14:tracePt t="26487" x="298450" y="4197350"/>
          <p14:tracePt t="26504" x="317500" y="4102100"/>
          <p14:tracePt t="26520" x="355600" y="4019550"/>
          <p14:tracePt t="26537" x="406400" y="3924300"/>
          <p14:tracePt t="26554" x="476250" y="3854450"/>
          <p14:tracePt t="26571" x="533400" y="3803650"/>
          <p14:tracePt t="26587" x="571500" y="3784600"/>
          <p14:tracePt t="26603" x="609600" y="3778250"/>
          <p14:tracePt t="26620" x="635000" y="3765550"/>
          <p14:tracePt t="26637" x="660400" y="3759200"/>
          <p14:tracePt t="26653" x="679450" y="3759200"/>
          <p14:tracePt t="26670" x="711200" y="3759200"/>
          <p14:tracePt t="26687" x="774700" y="3759200"/>
          <p14:tracePt t="26704" x="882650" y="3759200"/>
          <p14:tracePt t="26720" x="971550" y="3778250"/>
          <p14:tracePt t="26737" x="1079500" y="3867150"/>
          <p14:tracePt t="26753" x="1162050" y="3981450"/>
          <p14:tracePt t="26770" x="1212850" y="4171950"/>
          <p14:tracePt t="26787" x="1219200" y="4286250"/>
          <p14:tracePt t="26803" x="1219200" y="4406900"/>
          <p14:tracePt t="26820" x="1187450" y="4527550"/>
          <p14:tracePt t="26837" x="1143000" y="4603750"/>
          <p14:tracePt t="26853" x="1117600" y="4654550"/>
          <p14:tracePt t="26870" x="1104900" y="4679950"/>
          <p14:tracePt t="26887" x="1092200" y="4699000"/>
          <p14:tracePt t="26903" x="1092200" y="4705350"/>
          <p14:tracePt t="27066" x="1085850" y="4705350"/>
          <p14:tracePt t="27106" x="1085850" y="4699000"/>
          <p14:tracePt t="27258" x="1085850" y="4692650"/>
          <p14:tracePt t="27274" x="1085850" y="4686300"/>
          <p14:tracePt t="28235" x="1092200" y="4686300"/>
          <p14:tracePt t="28243" x="1098550" y="4686300"/>
          <p14:tracePt t="28259" x="1104900" y="4686300"/>
          <p14:tracePt t="28270" x="1111250" y="4686300"/>
          <p14:tracePt t="28286" x="1130300" y="4686300"/>
          <p14:tracePt t="28303" x="1162050" y="4686300"/>
          <p14:tracePt t="28319" x="1193800" y="4686300"/>
          <p14:tracePt t="28336" x="1250950" y="4686300"/>
          <p14:tracePt t="28353" x="1327150" y="4699000"/>
          <p14:tracePt t="28370" x="1447800" y="4711700"/>
          <p14:tracePt t="28386" x="1562100" y="4724400"/>
          <p14:tracePt t="28404" x="1708150" y="4730750"/>
          <p14:tracePt t="28420" x="1816100" y="4737100"/>
          <p14:tracePt t="28436" x="1930400" y="4737100"/>
          <p14:tracePt t="28453" x="2089150" y="4737100"/>
          <p14:tracePt t="28469" x="2235200" y="4737100"/>
          <p14:tracePt t="28486" x="2343150" y="4737100"/>
          <p14:tracePt t="28503" x="2444750" y="4737100"/>
          <p14:tracePt t="28520" x="2520950" y="4737100"/>
          <p14:tracePt t="28536" x="2590800" y="4756150"/>
          <p14:tracePt t="28553" x="2616200" y="4768850"/>
          <p14:tracePt t="28569" x="2654300" y="4787900"/>
          <p14:tracePt t="28587" x="2679700" y="4794250"/>
          <p14:tracePt t="28603" x="2724150" y="4794250"/>
          <p14:tracePt t="28620" x="2768600" y="4794250"/>
          <p14:tracePt t="28636" x="2832100" y="4794250"/>
          <p14:tracePt t="28653" x="2933700" y="4794250"/>
          <p14:tracePt t="28669" x="3041650" y="4794250"/>
          <p14:tracePt t="28686" x="3136900" y="4832350"/>
          <p14:tracePt t="28703" x="3194050" y="4902200"/>
          <p14:tracePt t="28719" x="3219450" y="4953000"/>
          <p14:tracePt t="28736" x="3238500" y="5054600"/>
          <p14:tracePt t="28753" x="3238500" y="5194300"/>
          <p14:tracePt t="28769" x="3219450" y="5321300"/>
          <p14:tracePt t="28786" x="3136900" y="5441950"/>
          <p14:tracePt t="28788" x="3092450" y="5486400"/>
          <p14:tracePt t="28804" x="3054350" y="5537200"/>
          <p14:tracePt t="28820" x="2990850" y="5568950"/>
          <p14:tracePt t="28836" x="2940050" y="5581650"/>
          <p14:tracePt t="28853" x="2857500" y="5581650"/>
          <p14:tracePt t="28869" x="2711450" y="5581650"/>
          <p14:tracePt t="28886" x="2552700" y="5581650"/>
          <p14:tracePt t="28903" x="2425700" y="5537200"/>
          <p14:tracePt t="28919" x="2349500" y="5448300"/>
          <p14:tracePt t="28936" x="2298700" y="5340350"/>
          <p14:tracePt t="28953" x="2298700" y="5232400"/>
          <p14:tracePt t="28969" x="2298700" y="5073650"/>
          <p14:tracePt t="28986" x="2317750" y="4933950"/>
          <p14:tracePt t="29003" x="2489200" y="4743450"/>
          <p14:tracePt t="29020" x="2647950" y="4635500"/>
          <p14:tracePt t="29036" x="2901950" y="4540250"/>
          <p14:tracePt t="29053" x="3403600" y="4375150"/>
          <p14:tracePt t="29069" x="3879850" y="4241800"/>
          <p14:tracePt t="29086" x="4235450" y="4178300"/>
          <p14:tracePt t="29103" x="4464050" y="4159250"/>
          <p14:tracePt t="29119" x="4591050" y="4146550"/>
          <p14:tracePt t="29136" x="4711700" y="4146550"/>
          <p14:tracePt t="29153" x="4838700" y="4146550"/>
          <p14:tracePt t="29170" x="4972050" y="4203700"/>
          <p14:tracePt t="29186" x="5118100" y="4279900"/>
          <p14:tracePt t="29203" x="5245100" y="4375150"/>
          <p14:tracePt t="29220" x="5429250" y="4489450"/>
          <p14:tracePt t="29236" x="5486400" y="4540250"/>
          <p14:tracePt t="29253" x="5530850" y="4559300"/>
          <p14:tracePt t="29269" x="5543550" y="4565650"/>
          <p14:tracePt t="29286" x="5549900" y="4572000"/>
          <p14:tracePt t="29303" x="5556250" y="4584700"/>
          <p14:tracePt t="29319" x="5556250" y="4641850"/>
          <p14:tracePt t="29336" x="5499100" y="4743450"/>
          <p14:tracePt t="29353" x="5391150" y="4864100"/>
          <p14:tracePt t="29369" x="5226050" y="5016500"/>
          <p14:tracePt t="29386" x="5003800" y="5181600"/>
          <p14:tracePt t="29404" x="4591050" y="5461000"/>
          <p14:tracePt t="29419" x="4432300" y="5562600"/>
          <p14:tracePt t="29436" x="4330700" y="5594350"/>
          <p14:tracePt t="29453" x="4241800" y="5607050"/>
          <p14:tracePt t="29469" x="4114800" y="5613400"/>
          <p14:tracePt t="29486" x="3943350" y="5613400"/>
          <p14:tracePt t="29503" x="3816350" y="5613400"/>
          <p14:tracePt t="29519" x="3740150" y="5613400"/>
          <p14:tracePt t="29536" x="3721100" y="5613400"/>
          <p14:tracePt t="29553" x="3714750" y="5613400"/>
          <p14:tracePt t="29569" x="3708400" y="5613400"/>
          <p14:tracePt t="29586" x="3708400" y="5607050"/>
          <p14:tracePt t="29603" x="3708400" y="5600700"/>
          <p14:tracePt t="29636" x="3708400" y="5594350"/>
          <p14:tracePt t="29739" x="3708400" y="5588000"/>
          <p14:tracePt t="29747" x="3708400" y="5581650"/>
          <p14:tracePt t="29859" x="3708400" y="5575300"/>
          <p14:tracePt t="29883" x="3708400" y="5568950"/>
          <p14:tracePt t="29891" x="3708400" y="5562600"/>
          <p14:tracePt t="29939" x="3708400" y="5556250"/>
          <p14:tracePt t="29947" x="3708400" y="5549900"/>
          <p14:tracePt t="31324" x="3708400" y="5543550"/>
          <p14:tracePt t="31732" x="3702050" y="5543550"/>
          <p14:tracePt t="31756" x="3695700" y="5543550"/>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1748890"/>
            <a:ext cx="8447314" cy="1325563"/>
          </a:xfrm>
        </p:spPr>
        <p:txBody>
          <a:bodyPr>
            <a:normAutofit/>
          </a:bodyPr>
          <a:lstStyle/>
          <a:p>
            <a:r>
              <a:rPr lang="en-US" altLang="ja-JP" sz="2000" b="1" dirty="0"/>
              <a:t>2018/4     2019/4     2020/4     2021/4     2022/4     2023/4     2024/4     2025/4</a:t>
            </a:r>
            <a:endParaRPr kumimoji="1" lang="ja-JP" altLang="en-US" sz="2000" b="1" dirty="0"/>
          </a:p>
        </p:txBody>
      </p:sp>
      <p:sp>
        <p:nvSpPr>
          <p:cNvPr id="4" name="正方形/長方形 3"/>
          <p:cNvSpPr/>
          <p:nvPr/>
        </p:nvSpPr>
        <p:spPr>
          <a:xfrm>
            <a:off x="729342" y="3137159"/>
            <a:ext cx="3102429" cy="10885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t>外科専門研修</a:t>
            </a:r>
            <a:r>
              <a:rPr kumimoji="1" lang="en-US" altLang="ja-JP" sz="2400" dirty="0"/>
              <a:t>3</a:t>
            </a:r>
            <a:r>
              <a:rPr kumimoji="1" lang="ja-JP" altLang="en-US" sz="2400" dirty="0"/>
              <a:t>年間</a:t>
            </a:r>
          </a:p>
        </p:txBody>
      </p:sp>
      <p:sp>
        <p:nvSpPr>
          <p:cNvPr id="5" name="テキスト ボックス 4"/>
          <p:cNvSpPr txBox="1"/>
          <p:nvPr/>
        </p:nvSpPr>
        <p:spPr>
          <a:xfrm>
            <a:off x="167268" y="38200"/>
            <a:ext cx="8842917" cy="707886"/>
          </a:xfrm>
          <a:prstGeom prst="rect">
            <a:avLst/>
          </a:prstGeom>
          <a:solidFill>
            <a:srgbClr val="FFC000"/>
          </a:solidFill>
        </p:spPr>
        <p:txBody>
          <a:bodyPr wrap="square" rtlCol="0">
            <a:spAutoFit/>
          </a:bodyPr>
          <a:lstStyle/>
          <a:p>
            <a:r>
              <a:rPr lang="ja-JP" altLang="en-US" sz="4000" dirty="0"/>
              <a:t>新専門医制度</a:t>
            </a:r>
            <a:r>
              <a:rPr lang="en-US" altLang="ja-JP" sz="4000" dirty="0"/>
              <a:t>1</a:t>
            </a:r>
            <a:r>
              <a:rPr lang="ja-JP" altLang="en-US" sz="4000" dirty="0"/>
              <a:t>年生（</a:t>
            </a:r>
            <a:r>
              <a:rPr lang="en-US" altLang="ja-JP" sz="4000" dirty="0"/>
              <a:t>2016</a:t>
            </a:r>
            <a:r>
              <a:rPr lang="ja-JP" altLang="en-US" sz="4000" dirty="0"/>
              <a:t>年卒）の動き</a:t>
            </a:r>
            <a:endParaRPr kumimoji="1" lang="ja-JP" altLang="en-US" sz="4000" dirty="0"/>
          </a:p>
        </p:txBody>
      </p:sp>
      <p:cxnSp>
        <p:nvCxnSpPr>
          <p:cNvPr id="7" name="直線矢印コネクタ 6"/>
          <p:cNvCxnSpPr/>
          <p:nvPr/>
        </p:nvCxnSpPr>
        <p:spPr>
          <a:xfrm>
            <a:off x="729342" y="2590264"/>
            <a:ext cx="0" cy="48418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a:off x="3842654" y="2590266"/>
            <a:ext cx="0" cy="48418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a:off x="1774370" y="2601150"/>
            <a:ext cx="0" cy="48418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a:off x="2808513" y="2590264"/>
            <a:ext cx="0" cy="48418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 name="正方形/長方形 10"/>
          <p:cNvSpPr/>
          <p:nvPr/>
        </p:nvSpPr>
        <p:spPr>
          <a:xfrm>
            <a:off x="3886200" y="3137157"/>
            <a:ext cx="3102429" cy="108857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t>心臓血管外科</a:t>
            </a:r>
            <a:endParaRPr kumimoji="1" lang="en-US" altLang="ja-JP" sz="2800" dirty="0"/>
          </a:p>
          <a:p>
            <a:pPr algn="ctr"/>
            <a:r>
              <a:rPr lang="ja-JP" altLang="en-US" sz="2800" dirty="0"/>
              <a:t>修練（単独型）</a:t>
            </a:r>
            <a:endParaRPr kumimoji="1" lang="ja-JP" altLang="en-US" sz="2400" dirty="0"/>
          </a:p>
        </p:txBody>
      </p:sp>
      <p:cxnSp>
        <p:nvCxnSpPr>
          <p:cNvPr id="13" name="直線矢印コネクタ 12"/>
          <p:cNvCxnSpPr/>
          <p:nvPr/>
        </p:nvCxnSpPr>
        <p:spPr>
          <a:xfrm>
            <a:off x="6999512" y="2590264"/>
            <a:ext cx="0" cy="48418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a:off x="4931228" y="2601148"/>
            <a:ext cx="0" cy="48418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a:off x="5965371" y="2590262"/>
            <a:ext cx="0" cy="48418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1763487" y="4372081"/>
            <a:ext cx="3102429" cy="108857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t>心臓血管外科</a:t>
            </a:r>
            <a:endParaRPr kumimoji="1" lang="en-US" altLang="ja-JP" sz="2800" dirty="0"/>
          </a:p>
          <a:p>
            <a:pPr algn="ctr"/>
            <a:r>
              <a:rPr lang="ja-JP" altLang="en-US" sz="2800" dirty="0"/>
              <a:t>修練（連動型）</a:t>
            </a:r>
            <a:endParaRPr kumimoji="1" lang="ja-JP" altLang="en-US" sz="2400" dirty="0"/>
          </a:p>
        </p:txBody>
      </p:sp>
      <p:sp>
        <p:nvSpPr>
          <p:cNvPr id="17" name="テキスト ボックス 16"/>
          <p:cNvSpPr txBox="1"/>
          <p:nvPr/>
        </p:nvSpPr>
        <p:spPr>
          <a:xfrm>
            <a:off x="3579850" y="6441403"/>
            <a:ext cx="2339102" cy="461665"/>
          </a:xfrm>
          <a:prstGeom prst="rect">
            <a:avLst/>
          </a:prstGeom>
          <a:noFill/>
        </p:spPr>
        <p:txBody>
          <a:bodyPr wrap="none" rtlCol="0">
            <a:spAutoFit/>
          </a:bodyPr>
          <a:lstStyle/>
          <a:p>
            <a:r>
              <a:rPr kumimoji="1" lang="ja-JP" altLang="en-US" sz="2400" dirty="0"/>
              <a:t>外科専門医試験</a:t>
            </a:r>
          </a:p>
        </p:txBody>
      </p:sp>
      <p:sp>
        <p:nvSpPr>
          <p:cNvPr id="18" name="テキスト ボックス 17"/>
          <p:cNvSpPr txBox="1"/>
          <p:nvPr/>
        </p:nvSpPr>
        <p:spPr>
          <a:xfrm>
            <a:off x="4684487" y="5498891"/>
            <a:ext cx="2031325" cy="830997"/>
          </a:xfrm>
          <a:prstGeom prst="rect">
            <a:avLst/>
          </a:prstGeom>
          <a:noFill/>
        </p:spPr>
        <p:txBody>
          <a:bodyPr wrap="none" rtlCol="0">
            <a:spAutoFit/>
          </a:bodyPr>
          <a:lstStyle/>
          <a:p>
            <a:pPr algn="ctr"/>
            <a:r>
              <a:rPr kumimoji="1" lang="ja-JP" altLang="en-US" sz="2400" dirty="0"/>
              <a:t>心臓血管外科</a:t>
            </a:r>
            <a:endParaRPr kumimoji="1" lang="en-US" altLang="ja-JP" sz="2400" dirty="0"/>
          </a:p>
          <a:p>
            <a:pPr algn="ctr"/>
            <a:r>
              <a:rPr kumimoji="1" lang="ja-JP" altLang="en-US" sz="2400" dirty="0"/>
              <a:t>専門医試験</a:t>
            </a:r>
          </a:p>
        </p:txBody>
      </p:sp>
      <p:cxnSp>
        <p:nvCxnSpPr>
          <p:cNvPr id="19" name="直線矢印コネクタ 18"/>
          <p:cNvCxnSpPr/>
          <p:nvPr/>
        </p:nvCxnSpPr>
        <p:spPr>
          <a:xfrm flipH="1" flipV="1">
            <a:off x="4230912" y="5595234"/>
            <a:ext cx="3629" cy="78194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3" name="直線矢印コネクタ 22"/>
          <p:cNvCxnSpPr/>
          <p:nvPr/>
        </p:nvCxnSpPr>
        <p:spPr>
          <a:xfrm flipH="1" flipV="1">
            <a:off x="5139274" y="4658246"/>
            <a:ext cx="3629" cy="78194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6774543" y="4949558"/>
            <a:ext cx="2031325" cy="830997"/>
          </a:xfrm>
          <a:prstGeom prst="rect">
            <a:avLst/>
          </a:prstGeom>
          <a:noFill/>
        </p:spPr>
        <p:txBody>
          <a:bodyPr wrap="none" rtlCol="0">
            <a:spAutoFit/>
          </a:bodyPr>
          <a:lstStyle/>
          <a:p>
            <a:pPr algn="ctr"/>
            <a:r>
              <a:rPr kumimoji="1" lang="ja-JP" altLang="en-US" sz="2400" dirty="0"/>
              <a:t>心臓血管外科</a:t>
            </a:r>
            <a:endParaRPr kumimoji="1" lang="en-US" altLang="ja-JP" sz="2400" dirty="0"/>
          </a:p>
          <a:p>
            <a:pPr algn="ctr"/>
            <a:r>
              <a:rPr kumimoji="1" lang="ja-JP" altLang="en-US" sz="2400" dirty="0"/>
              <a:t>専門医試験</a:t>
            </a:r>
          </a:p>
        </p:txBody>
      </p:sp>
      <p:cxnSp>
        <p:nvCxnSpPr>
          <p:cNvPr id="25" name="直線矢印コネクタ 24"/>
          <p:cNvCxnSpPr/>
          <p:nvPr/>
        </p:nvCxnSpPr>
        <p:spPr>
          <a:xfrm flipH="1" flipV="1">
            <a:off x="7229330" y="4120063"/>
            <a:ext cx="3629" cy="78194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7" name="円形吹き出し 26"/>
          <p:cNvSpPr/>
          <p:nvPr/>
        </p:nvSpPr>
        <p:spPr>
          <a:xfrm>
            <a:off x="1279074" y="820547"/>
            <a:ext cx="2035627" cy="1059900"/>
          </a:xfrm>
          <a:prstGeom prst="wedgeEllipseCallout">
            <a:avLst>
              <a:gd name="adj1" fmla="val 45548"/>
              <a:gd name="adj2" fmla="val 71972"/>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dirty="0"/>
              <a:t>Running here !</a:t>
            </a:r>
          </a:p>
        </p:txBody>
      </p:sp>
      <p:pic>
        <p:nvPicPr>
          <p:cNvPr id="3" name="オーディオ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539217871"/>
      </p:ext>
    </p:extLst>
  </p:cSld>
  <p:clrMapOvr>
    <a:masterClrMapping/>
  </p:clrMapOvr>
  <mc:AlternateContent xmlns:mc="http://schemas.openxmlformats.org/markup-compatibility/2006" xmlns:p14="http://schemas.microsoft.com/office/powerpoint/2010/main">
    <mc:Choice Requires="p14">
      <p:transition spd="slow" p14:dur="2000" advTm="63610"/>
    </mc:Choice>
    <mc:Fallback xmlns="">
      <p:transition spd="slow" advTm="63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1000"/>
                                        <p:tgtEl>
                                          <p:spTgt spid="27"/>
                                        </p:tgtEl>
                                      </p:cBhvr>
                                    </p:animEffect>
                                    <p:anim calcmode="lin" valueType="num">
                                      <p:cBhvr>
                                        <p:cTn id="12" dur="1000" fill="hold"/>
                                        <p:tgtEl>
                                          <p:spTgt spid="27"/>
                                        </p:tgtEl>
                                        <p:attrNameLst>
                                          <p:attrName>ppt_x</p:attrName>
                                        </p:attrNameLst>
                                      </p:cBhvr>
                                      <p:tavLst>
                                        <p:tav tm="0">
                                          <p:val>
                                            <p:strVal val="#ppt_x"/>
                                          </p:val>
                                        </p:tav>
                                        <p:tav tm="100000">
                                          <p:val>
                                            <p:strVal val="#ppt_x"/>
                                          </p:val>
                                        </p:tav>
                                      </p:tavLst>
                                    </p:anim>
                                    <p:anim calcmode="lin" valueType="num">
                                      <p:cBhvr>
                                        <p:cTn id="1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3"/>
                </p:tgtEl>
              </p:cMediaNode>
            </p:audio>
          </p:childTnLst>
        </p:cTn>
      </p:par>
    </p:tnLst>
    <p:bldLst>
      <p:bldP spid="27" grpId="0" animBg="1"/>
    </p:bldLst>
  </p:timing>
  <p:extLst>
    <p:ext uri="{3A86A75C-4F4B-4683-9AE1-C65F6400EC91}">
      <p14:laserTraceLst xmlns:p14="http://schemas.microsoft.com/office/powerpoint/2010/main">
        <p14:tracePtLst>
          <p14:tracePt t="6688" x="3695700" y="5537200"/>
          <p14:tracePt t="6776" x="3702050" y="5537200"/>
          <p14:tracePt t="6840" x="3708400" y="5537200"/>
          <p14:tracePt t="7024" x="3714750" y="5537200"/>
          <p14:tracePt t="7033" x="3721100" y="5537200"/>
          <p14:tracePt t="8408" x="3727450" y="5537200"/>
          <p14:tracePt t="8600" x="3733800" y="5537200"/>
          <p14:tracePt t="8608" x="3740150" y="5537200"/>
          <p14:tracePt t="9017" x="3746500" y="5537200"/>
          <p14:tracePt t="9025" x="3752850" y="5537200"/>
          <p14:tracePt t="9313" x="3752850" y="5530850"/>
          <p14:tracePt t="9329" x="3759200" y="5530850"/>
          <p14:tracePt t="9337" x="3759200" y="5518150"/>
          <p14:tracePt t="9345" x="3759200" y="5511800"/>
          <p14:tracePt t="9355" x="3759200" y="5499100"/>
          <p14:tracePt t="9372" x="3752850" y="5473700"/>
          <p14:tracePt t="9388" x="3740150" y="5467350"/>
          <p14:tracePt t="9657" x="3740150" y="5461000"/>
          <p14:tracePt t="9665" x="3740150" y="5454650"/>
          <p14:tracePt t="9673" x="3752850" y="5429250"/>
          <p14:tracePt t="9689" x="3771900" y="5397500"/>
          <p14:tracePt t="13355" x="3771900" y="5391150"/>
          <p14:tracePt t="13363" x="3790950" y="5378450"/>
          <p14:tracePt t="13372" x="3829050" y="5340350"/>
          <p14:tracePt t="13387" x="3860800" y="5283200"/>
          <p14:tracePt t="13404" x="3867150" y="5276850"/>
          <p14:tracePt t="13667" x="3867150" y="5270500"/>
          <p14:tracePt t="13675" x="3873500" y="5270500"/>
          <p14:tracePt t="13687" x="3911600" y="5302250"/>
          <p14:tracePt t="13704" x="4064000" y="5467350"/>
          <p14:tracePt t="13720" x="4222750" y="5727700"/>
          <p14:tracePt t="13737" x="4102100" y="5930900"/>
          <p14:tracePt t="13753" x="3816350" y="6019800"/>
          <p14:tracePt t="13770" x="3689350" y="6026150"/>
          <p14:tracePt t="13789" x="3625850" y="6026150"/>
          <p14:tracePt t="13859" x="3632200" y="6026150"/>
          <p14:tracePt t="13867" x="3657600" y="6032500"/>
          <p14:tracePt t="13875" x="3702050" y="6032500"/>
          <p14:tracePt t="13887" x="3759200" y="6013450"/>
          <p14:tracePt t="13904" x="3822700" y="5918200"/>
          <p14:tracePt t="13920" x="3829050" y="5810250"/>
          <p14:tracePt t="13937" x="3829050" y="5695950"/>
          <p14:tracePt t="13954" x="3829050" y="5638800"/>
          <p14:tracePt t="14483" x="3822700" y="5645150"/>
          <p14:tracePt t="14491" x="3810000" y="5645150"/>
          <p14:tracePt t="14503" x="3803650" y="5645150"/>
          <p14:tracePt t="14699" x="3816350" y="5645150"/>
          <p14:tracePt t="14708" x="3886200" y="5651500"/>
          <p14:tracePt t="14715" x="3930650" y="5676900"/>
          <p14:tracePt t="14723" x="3943350" y="5683250"/>
          <p14:tracePt t="14811" x="3949700" y="5683250"/>
          <p14:tracePt t="14819" x="3949700" y="5670550"/>
          <p14:tracePt t="14827" x="3968750" y="5638800"/>
          <p14:tracePt t="14837" x="3981450" y="5581650"/>
          <p14:tracePt t="14853" x="4006850" y="5480050"/>
          <p14:tracePt t="14870" x="4070350" y="5346700"/>
          <p14:tracePt t="14887" x="4152900" y="5194300"/>
          <p14:tracePt t="14903" x="4248150" y="5035550"/>
          <p14:tracePt t="14920" x="4343400" y="4876800"/>
          <p14:tracePt t="14937" x="4438650" y="4724400"/>
          <p14:tracePt t="14953" x="4508500" y="4578350"/>
          <p14:tracePt t="14970" x="4521200" y="4476750"/>
          <p14:tracePt t="14986" x="4521200" y="4413250"/>
          <p14:tracePt t="15004" x="4489450" y="4362450"/>
          <p14:tracePt t="15020" x="4489450" y="4349750"/>
          <p14:tracePt t="15036" x="4489450" y="4343400"/>
          <p14:tracePt t="15053" x="4489450" y="4337050"/>
          <p14:tracePt t="15070" x="4489450" y="4330700"/>
          <p14:tracePt t="15092" x="4483100" y="4324350"/>
          <p14:tracePt t="15103" x="4476750" y="4318000"/>
          <p14:tracePt t="15120" x="4445000" y="4311650"/>
          <p14:tracePt t="15136" x="4413250" y="4298950"/>
          <p14:tracePt t="15153" x="4387850" y="4273550"/>
          <p14:tracePt t="15170" x="4381500" y="4203700"/>
          <p14:tracePt t="15186" x="4375150" y="4165600"/>
          <p14:tracePt t="15203" x="4375150" y="4114800"/>
          <p14:tracePt t="15220" x="4349750" y="4083050"/>
          <p14:tracePt t="15237" x="4324350" y="4057650"/>
          <p14:tracePt t="15253" x="4305300" y="4038600"/>
          <p14:tracePt t="15270" x="4279900" y="4019550"/>
          <p14:tracePt t="15286" x="4248150" y="4019550"/>
          <p14:tracePt t="15303" x="4203700" y="4019550"/>
          <p14:tracePt t="15320" x="4133850" y="4019550"/>
          <p14:tracePt t="15336" x="4083050" y="4019550"/>
          <p14:tracePt t="15353" x="4038600" y="4019550"/>
          <p14:tracePt t="15370" x="3994150" y="4019550"/>
          <p14:tracePt t="15386" x="3981450" y="4019550"/>
          <p14:tracePt t="15403" x="3975100" y="4019550"/>
          <p14:tracePt t="15420" x="3975100" y="4013200"/>
          <p14:tracePt t="15500" x="3968750" y="4013200"/>
          <p14:tracePt t="15508" x="3962400" y="4006850"/>
          <p14:tracePt t="15519" x="3962400" y="4000500"/>
          <p14:tracePt t="15536" x="3937000" y="3981450"/>
          <p14:tracePt t="15553" x="3911600" y="3956050"/>
          <p14:tracePt t="15570" x="3873500" y="3930650"/>
          <p14:tracePt t="15586" x="3860800" y="3911600"/>
          <p14:tracePt t="15603" x="3841750" y="3860800"/>
          <p14:tracePt t="15620" x="3759200" y="3721100"/>
          <p14:tracePt t="15636" x="3702050" y="3613150"/>
          <p14:tracePt t="15653" x="3670300" y="3543300"/>
          <p14:tracePt t="15670" x="3657600" y="3473450"/>
          <p14:tracePt t="15686" x="3651250" y="3429000"/>
          <p14:tracePt t="15703" x="3644900" y="3409950"/>
          <p14:tracePt t="15720" x="3644900" y="3397250"/>
          <p14:tracePt t="15736" x="3644900" y="3384550"/>
          <p14:tracePt t="15753" x="3644900" y="3365500"/>
          <p14:tracePt t="15786" x="3638550" y="3359150"/>
          <p14:tracePt t="15803" x="3638550" y="3352800"/>
          <p14:tracePt t="15820" x="3625850" y="3352800"/>
          <p14:tracePt t="15860" x="3625850" y="3371850"/>
          <p14:tracePt t="15870" x="3638550" y="3416300"/>
          <p14:tracePt t="15886" x="3695700" y="3562350"/>
          <p14:tracePt t="15903" x="3752850" y="3689350"/>
          <p14:tracePt t="15920" x="3829050" y="3816350"/>
          <p14:tracePt t="15936" x="3854450" y="3873500"/>
          <p14:tracePt t="15953" x="3867150" y="3924300"/>
          <p14:tracePt t="15969" x="3867150" y="3937000"/>
          <p14:tracePt t="15986" x="3867150" y="3956050"/>
          <p14:tracePt t="16003" x="3829050" y="4006850"/>
          <p14:tracePt t="16020" x="3663950" y="4057650"/>
          <p14:tracePt t="16037" x="3543300" y="4076700"/>
          <p14:tracePt t="16053" x="3422650" y="4076700"/>
          <p14:tracePt t="16069" x="3308350" y="4076700"/>
          <p14:tracePt t="16086" x="3232150" y="4044950"/>
          <p14:tracePt t="16103" x="3187700" y="3987800"/>
          <p14:tracePt t="16120" x="3143250" y="3898900"/>
          <p14:tracePt t="16136" x="3130550" y="3778250"/>
          <p14:tracePt t="16153" x="3111500" y="3638550"/>
          <p14:tracePt t="16169" x="3105150" y="3517900"/>
          <p14:tracePt t="16186" x="3098800" y="3403600"/>
          <p14:tracePt t="16203" x="3098800" y="3282950"/>
          <p14:tracePt t="16220" x="3098800" y="3136900"/>
          <p14:tracePt t="16236" x="3098800" y="3067050"/>
          <p14:tracePt t="16253" x="3092450" y="3028950"/>
          <p14:tracePt t="16269" x="3092450" y="2997200"/>
          <p14:tracePt t="16286" x="3092450" y="2978150"/>
          <p14:tracePt t="16332" x="3098800" y="2978150"/>
          <p14:tracePt t="16340" x="3111500" y="2978150"/>
          <p14:tracePt t="16353" x="3130550" y="2978150"/>
          <p14:tracePt t="16369" x="3206750" y="2978150"/>
          <p14:tracePt t="16386" x="3321050" y="3028950"/>
          <p14:tracePt t="16403" x="3448050" y="3098800"/>
          <p14:tracePt t="16419" x="3543300" y="3175000"/>
          <p14:tracePt t="16436" x="3657600" y="3251200"/>
          <p14:tracePt t="16453" x="3689350" y="3276600"/>
          <p14:tracePt t="16469" x="3695700" y="3295650"/>
          <p14:tracePt t="16486" x="3702050" y="3321050"/>
          <p14:tracePt t="16503" x="3714750" y="3371850"/>
          <p14:tracePt t="16519" x="3721100" y="3416300"/>
          <p14:tracePt t="16536" x="3740150" y="3492500"/>
          <p14:tracePt t="16553" x="3771900" y="3568700"/>
          <p14:tracePt t="16569" x="3803650" y="3651250"/>
          <p14:tracePt t="16586" x="3822700" y="3721100"/>
          <p14:tracePt t="16603" x="3835400" y="3765550"/>
          <p14:tracePt t="16619" x="3848100" y="3810000"/>
          <p14:tracePt t="16636" x="3848100" y="3860800"/>
          <p14:tracePt t="16653" x="3848100" y="3879850"/>
          <p14:tracePt t="16669" x="3835400" y="3892550"/>
          <p14:tracePt t="16686" x="3829050" y="3905250"/>
          <p14:tracePt t="16703" x="3797300" y="3917950"/>
          <p14:tracePt t="16719" x="3752850" y="3930650"/>
          <p14:tracePt t="16736" x="3689350" y="3937000"/>
          <p14:tracePt t="16753" x="3619500" y="3937000"/>
          <p14:tracePt t="16769" x="3536950" y="3943350"/>
          <p14:tracePt t="16786" x="3448050" y="3943350"/>
          <p14:tracePt t="16802" x="3390900" y="3943350"/>
          <p14:tracePt t="16819" x="3346450" y="3943350"/>
          <p14:tracePt t="16836" x="3263900" y="3873500"/>
          <p14:tracePt t="16853" x="3187700" y="3822700"/>
          <p14:tracePt t="16870" x="3136900" y="3771900"/>
          <p14:tracePt t="16886" x="3105150" y="3721100"/>
          <p14:tracePt t="16902" x="3098800" y="3663950"/>
          <p14:tracePt t="16919" x="3098800" y="3600450"/>
          <p14:tracePt t="16936" x="3098800" y="3524250"/>
          <p14:tracePt t="16952" x="3098800" y="3454400"/>
          <p14:tracePt t="16969" x="3098800" y="3390900"/>
          <p14:tracePt t="16986" x="3098800" y="3346450"/>
          <p14:tracePt t="17003" x="3098800" y="3295650"/>
          <p14:tracePt t="17019" x="3098800" y="3263900"/>
          <p14:tracePt t="17037" x="3098800" y="3251200"/>
          <p14:tracePt t="17054" x="3098800" y="3244850"/>
          <p14:tracePt t="17069" x="3105150" y="3238500"/>
          <p14:tracePt t="17086" x="3117850" y="3225800"/>
          <p14:tracePt t="17102" x="3136900" y="3206750"/>
          <p14:tracePt t="17119" x="3155950" y="3206750"/>
          <p14:tracePt t="17136" x="3206750" y="3206750"/>
          <p14:tracePt t="17153" x="3289300" y="3206750"/>
          <p14:tracePt t="17169" x="3390900" y="3206750"/>
          <p14:tracePt t="17186" x="3486150" y="3257550"/>
          <p14:tracePt t="17202" x="3536950" y="3295650"/>
          <p14:tracePt t="17219" x="3575050" y="3346450"/>
          <p14:tracePt t="17236" x="3587750" y="3390900"/>
          <p14:tracePt t="17252" x="3587750" y="3435350"/>
          <p14:tracePt t="17269" x="3587750" y="3505200"/>
          <p14:tracePt t="17286" x="3562350" y="3543300"/>
          <p14:tracePt t="17302" x="3530600" y="3587750"/>
          <p14:tracePt t="17319" x="3524250" y="3594100"/>
          <p14:tracePt t="17352" x="3517900" y="3600450"/>
          <p14:tracePt t="17386" x="3517900" y="3606800"/>
          <p14:tracePt t="17445" x="3511550" y="3606800"/>
          <p14:tracePt t="17461" x="3511550" y="3600450"/>
          <p14:tracePt t="17470" x="3511550" y="3594100"/>
          <p14:tracePt t="17493" x="3511550" y="3587750"/>
          <p14:tracePt t="17501" x="3511550" y="3581400"/>
          <p14:tracePt t="17637" x="3511550" y="3575050"/>
          <p14:tracePt t="17645" x="3511550" y="3568700"/>
          <p14:tracePt t="17670" x="3505200" y="3562350"/>
          <p14:tracePt t="22455" x="3492500" y="3587750"/>
          <p14:tracePt t="22463" x="3467100" y="3663950"/>
          <p14:tracePt t="22471" x="3441700" y="3740150"/>
          <p14:tracePt t="22484" x="3429000" y="3810000"/>
          <p14:tracePt t="22501" x="3403600" y="3886200"/>
          <p14:tracePt t="22517" x="3397250" y="3956050"/>
          <p14:tracePt t="22534" x="3390900" y="3994150"/>
          <p14:tracePt t="22551" x="3384550" y="4044950"/>
          <p14:tracePt t="22568" x="3378200" y="4121150"/>
          <p14:tracePt t="22584" x="3378200" y="4229100"/>
          <p14:tracePt t="22601" x="3378200" y="4324350"/>
          <p14:tracePt t="22617" x="3378200" y="4432300"/>
          <p14:tracePt t="22634" x="3378200" y="4552950"/>
          <p14:tracePt t="22651" x="3378200" y="4667250"/>
          <p14:tracePt t="22668" x="3378200" y="4781550"/>
          <p14:tracePt t="22684" x="3378200" y="4902200"/>
          <p14:tracePt t="22701" x="3378200" y="4978400"/>
          <p14:tracePt t="22717" x="3378200" y="5016500"/>
          <p14:tracePt t="22734" x="3384550" y="5048250"/>
          <p14:tracePt t="22751" x="3397250" y="5067300"/>
          <p14:tracePt t="22767" x="3397250" y="5080000"/>
          <p14:tracePt t="22784" x="3409950" y="5086350"/>
          <p14:tracePt t="22801" x="3422650" y="5099050"/>
          <p14:tracePt t="22817" x="3441700" y="5105400"/>
          <p14:tracePt t="22834" x="3460750" y="5118100"/>
          <p14:tracePt t="22851" x="3460750" y="5124450"/>
          <p14:tracePt t="22867" x="3473450" y="5137150"/>
          <p14:tracePt t="22884" x="3473450" y="5143500"/>
          <p14:tracePt t="22935" x="3479800" y="5149850"/>
          <p14:tracePt t="22943" x="3479800" y="5156200"/>
          <p14:tracePt t="22983" x="3479800" y="5162550"/>
          <p14:tracePt t="22991" x="3486150" y="5162550"/>
          <p14:tracePt t="23007" x="3492500" y="5168900"/>
          <p14:tracePt t="23017" x="3492500" y="5175250"/>
          <p14:tracePt t="23034" x="3511550" y="5181600"/>
          <p14:tracePt t="23050" x="3524250" y="5187950"/>
          <p14:tracePt t="23067" x="3536950" y="5194300"/>
          <p14:tracePt t="23084" x="3556000" y="5207000"/>
          <p14:tracePt t="23100" x="3556000" y="5213350"/>
          <p14:tracePt t="23117" x="3568700" y="5219700"/>
          <p14:tracePt t="23134" x="3575050" y="5232400"/>
          <p14:tracePt t="23150" x="3587750" y="5257800"/>
          <p14:tracePt t="23167" x="3600450" y="5276850"/>
          <p14:tracePt t="23184" x="3613150" y="5295900"/>
          <p14:tracePt t="23201" x="3613150" y="5308600"/>
          <p14:tracePt t="23217" x="3613150" y="5321300"/>
          <p14:tracePt t="23234" x="3613150" y="5340350"/>
          <p14:tracePt t="23250" x="3600450" y="5353050"/>
          <p14:tracePt t="23267" x="3581400" y="5359400"/>
          <p14:tracePt t="23284" x="3549650" y="5365750"/>
          <p14:tracePt t="23301" x="3492500" y="5365750"/>
          <p14:tracePt t="23317" x="3454400" y="5365750"/>
          <p14:tracePt t="23334" x="3403600" y="5365750"/>
          <p14:tracePt t="23351" x="3346450" y="5302250"/>
          <p14:tracePt t="23367" x="3251200" y="5162550"/>
          <p14:tracePt t="23384" x="3206750" y="4997450"/>
          <p14:tracePt t="23401" x="3175000" y="4838700"/>
          <p14:tracePt t="23417" x="3168650" y="4705350"/>
          <p14:tracePt t="23434" x="3168650" y="4591050"/>
          <p14:tracePt t="23450" x="3168650" y="4483100"/>
          <p14:tracePt t="23467" x="3168650" y="4425950"/>
          <p14:tracePt t="23484" x="3181350" y="4381500"/>
          <p14:tracePt t="23500" x="3213100" y="4356100"/>
          <p14:tracePt t="23517" x="3244850" y="4330700"/>
          <p14:tracePt t="23534" x="3270250" y="4324350"/>
          <p14:tracePt t="23550" x="3295650" y="4311650"/>
          <p14:tracePt t="23567" x="3302000" y="4311650"/>
          <p14:tracePt t="23584" x="3346450" y="4311650"/>
          <p14:tracePt t="23601" x="3403600" y="4311650"/>
          <p14:tracePt t="23617" x="3473450" y="4349750"/>
          <p14:tracePt t="23633" x="3562350" y="4432300"/>
          <p14:tracePt t="23650" x="3651250" y="4521200"/>
          <p14:tracePt t="23667" x="3721100" y="4597400"/>
          <p14:tracePt t="23684" x="3771900" y="4679950"/>
          <p14:tracePt t="23700" x="3803650" y="4737100"/>
          <p14:tracePt t="23717" x="3835400" y="4787900"/>
          <p14:tracePt t="23734" x="3841750" y="4838700"/>
          <p14:tracePt t="23750" x="3841750" y="4908550"/>
          <p14:tracePt t="23767" x="3841750" y="4997450"/>
          <p14:tracePt t="23784" x="3841750" y="5156200"/>
          <p14:tracePt t="23801" x="3841750" y="5245100"/>
          <p14:tracePt t="23817" x="3841750" y="5340350"/>
          <p14:tracePt t="23833" x="3841750" y="5397500"/>
          <p14:tracePt t="23850" x="3848100" y="5429250"/>
          <p14:tracePt t="23867" x="3854450" y="5454650"/>
          <p14:tracePt t="23884" x="3854450" y="5461000"/>
          <p14:tracePt t="23900" x="3854450" y="5467350"/>
          <p14:tracePt t="23933" x="3848100" y="5486400"/>
          <p14:tracePt t="23950" x="3822700" y="5505450"/>
          <p14:tracePt t="23967" x="3797300" y="5511800"/>
          <p14:tracePt t="23984" x="3727450" y="5524500"/>
          <p14:tracePt t="24001" x="3683000" y="5524500"/>
          <p14:tracePt t="24017" x="3644900" y="5524500"/>
          <p14:tracePt t="24033" x="3600450" y="5511800"/>
          <p14:tracePt t="24050" x="3556000" y="5473700"/>
          <p14:tracePt t="24067" x="3498850" y="5435600"/>
          <p14:tracePt t="24084" x="3441700" y="5391150"/>
          <p14:tracePt t="24101" x="3403600" y="5327650"/>
          <p14:tracePt t="24117" x="3365500" y="5276850"/>
          <p14:tracePt t="24133" x="3352800" y="5226050"/>
          <p14:tracePt t="24151" x="3327400" y="5162550"/>
          <p14:tracePt t="24167" x="3302000" y="5099050"/>
          <p14:tracePt t="24183" x="3276600" y="5022850"/>
          <p14:tracePt t="24200" x="3270250" y="4902200"/>
          <p14:tracePt t="24217" x="3270250" y="4851400"/>
          <p14:tracePt t="24233" x="3270250" y="4826000"/>
          <p14:tracePt t="24250" x="3270250" y="4800600"/>
          <p14:tracePt t="24267" x="3270250" y="4775200"/>
          <p14:tracePt t="24283" x="3289300" y="4762500"/>
          <p14:tracePt t="24300" x="3295650" y="4749800"/>
          <p14:tracePt t="24333" x="3302000" y="4730750"/>
          <p14:tracePt t="24350" x="3314700" y="4718050"/>
          <p14:tracePt t="24367" x="3327400" y="4705350"/>
          <p14:tracePt t="24383" x="3346450" y="4692650"/>
          <p14:tracePt t="24401" x="3390900" y="4679950"/>
          <p14:tracePt t="24417" x="3403600" y="4679950"/>
          <p14:tracePt t="24433" x="3448050" y="4679950"/>
          <p14:tracePt t="24450" x="3511550" y="4679950"/>
          <p14:tracePt t="24467" x="3600450" y="4705350"/>
          <p14:tracePt t="24483" x="3683000" y="4781550"/>
          <p14:tracePt t="24500" x="3733800" y="4870450"/>
          <p14:tracePt t="24517" x="3759200" y="4959350"/>
          <p14:tracePt t="24533" x="3765550" y="5067300"/>
          <p14:tracePt t="24550" x="3771900" y="5156200"/>
          <p14:tracePt t="24552" x="3771900" y="5200650"/>
          <p14:tracePt t="24567" x="3771900" y="5219700"/>
          <p14:tracePt t="24583" x="3752850" y="5257800"/>
          <p14:tracePt t="24600" x="3727450" y="5276850"/>
          <p14:tracePt t="24617" x="3721100" y="5289550"/>
          <p14:tracePt t="24672" x="3714750" y="5289550"/>
          <p14:tracePt t="24680" x="3708400" y="5289550"/>
          <p14:tracePt t="24944" x="3708400" y="5283200"/>
          <p14:tracePt t="25000" x="3708400" y="5276850"/>
          <p14:tracePt t="25017" x="3708400" y="5270500"/>
          <p14:tracePt t="25777" x="3708400" y="5264150"/>
          <p14:tracePt t="25785" x="3708400" y="5257800"/>
          <p14:tracePt t="25793" x="3708400" y="5251450"/>
          <p14:tracePt t="28554" x="3708400" y="5245100"/>
          <p14:tracePt t="29050" x="3714750" y="5245100"/>
          <p14:tracePt t="30155" x="3727450" y="5245100"/>
          <p14:tracePt t="30187" x="3733800" y="5245100"/>
          <p14:tracePt t="30219" x="3740150" y="5245100"/>
          <p14:tracePt t="32388" x="3746500" y="5245100"/>
          <p14:tracePt t="32397" x="3752850" y="5245100"/>
        </p14:tracePtLst>
      </p14:laserTraceLst>
    </p:ext>
  </p:extLst>
</p:sld>
</file>

<file path=ppt/tags/tag1.xml><?xml version="1.0" encoding="utf-8"?>
<p:tagLst xmlns:a="http://schemas.openxmlformats.org/drawingml/2006/main" xmlns:r="http://schemas.openxmlformats.org/officeDocument/2006/relationships" xmlns:p="http://schemas.openxmlformats.org/presentationml/2006/main">
  <p:tag name="TIMING" val="|11.8"/>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559</TotalTime>
  <Words>1470</Words>
  <Application>Microsoft Office PowerPoint</Application>
  <PresentationFormat>画面に合わせる (4:3)</PresentationFormat>
  <Paragraphs>178</Paragraphs>
  <Slides>24</Slides>
  <Notes>1</Notes>
  <HiddenSlides>0</HiddenSlides>
  <MMClips>24</MMClips>
  <ScaleCrop>false</ScaleCrop>
  <HeadingPairs>
    <vt:vector size="6" baseType="variant">
      <vt:variant>
        <vt:lpstr>使用されているフォント</vt:lpstr>
      </vt:variant>
      <vt:variant>
        <vt:i4>3</vt:i4>
      </vt:variant>
      <vt:variant>
        <vt:lpstr>テーマ</vt:lpstr>
      </vt:variant>
      <vt:variant>
        <vt:i4>1</vt:i4>
      </vt:variant>
      <vt:variant>
        <vt:lpstr>スライド タイトル</vt:lpstr>
      </vt:variant>
      <vt:variant>
        <vt:i4>24</vt:i4>
      </vt:variant>
    </vt:vector>
  </HeadingPairs>
  <TitlesOfParts>
    <vt:vector size="28" baseType="lpstr">
      <vt:lpstr>Arial</vt:lpstr>
      <vt:lpstr>Calibri</vt:lpstr>
      <vt:lpstr>Calibri Light</vt:lpstr>
      <vt:lpstr>Office テーマ</vt:lpstr>
      <vt:lpstr>心臓血管外科専門医制度 最近の話題</vt:lpstr>
      <vt:lpstr>COVID-19対応のための特別措置</vt:lpstr>
      <vt:lpstr>OffJTについて</vt:lpstr>
      <vt:lpstr>On-line (remote) OffJTの導入</vt:lpstr>
      <vt:lpstr>PowerPoint プレゼンテーション</vt:lpstr>
      <vt:lpstr>再取得制度の特例</vt:lpstr>
      <vt:lpstr>新専門医制度への対応</vt:lpstr>
      <vt:lpstr>外科専門研修と心臓血管外科修練の連携</vt:lpstr>
      <vt:lpstr>2018/4     2019/4     2020/4     2021/4     2022/4     2023/4     2024/4     2025/4</vt:lpstr>
      <vt:lpstr>現行制度</vt:lpstr>
      <vt:lpstr>新制度での施設の資格と役割</vt:lpstr>
      <vt:lpstr>施設群の条件</vt:lpstr>
      <vt:lpstr>新専門医制度での修練施設群</vt:lpstr>
      <vt:lpstr>新専門医制度での修練施設群</vt:lpstr>
      <vt:lpstr>施設群申請状況</vt:lpstr>
      <vt:lpstr>PowerPoint プレゼンテーション</vt:lpstr>
      <vt:lpstr>厚生労働省医道審議会 医師分科会医師専門研修部会 3月13日の資料</vt:lpstr>
      <vt:lpstr>PowerPoint プレゼンテーション</vt:lpstr>
      <vt:lpstr>PowerPoint プレゼンテーション</vt:lpstr>
      <vt:lpstr>PowerPoint プレゼンテーション</vt:lpstr>
      <vt:lpstr>サブスペシャルティ専門研修細則をうけての対応</vt:lpstr>
      <vt:lpstr>循環器専門医 ダブルボードへの対応 （現行制度）</vt:lpstr>
      <vt:lpstr>循環器学会への要望</vt:lpstr>
      <vt:lpstr>皆さんへのお願い</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新専門医制度 サブスぺシャルティ心臓血管外科専門医制度の対応</dc:title>
  <dc:creator>Tanemoto</dc:creator>
  <cp:lastModifiedBy>kyoubu_02</cp:lastModifiedBy>
  <cp:revision>60</cp:revision>
  <dcterms:created xsi:type="dcterms:W3CDTF">2020-02-02T04:13:45Z</dcterms:created>
  <dcterms:modified xsi:type="dcterms:W3CDTF">2020-08-25T05:13:53Z</dcterms:modified>
</cp:coreProperties>
</file>