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紀彦" initials="紀彦" lastIdx="3" clrIdx="0">
    <p:extLst>
      <p:ext uri="{19B8F6BF-5375-455C-9EA6-DF929625EA0E}">
        <p15:presenceInfo xmlns:p15="http://schemas.microsoft.com/office/powerpoint/2012/main" userId="S::shiyanor@hama-med.ac.jp::acc3627e-71cd-46c1-968e-ea031f3286e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64"/>
  </p:normalViewPr>
  <p:slideViewPr>
    <p:cSldViewPr>
      <p:cViewPr>
        <p:scale>
          <a:sx n="80" d="100"/>
          <a:sy n="80" d="100"/>
        </p:scale>
        <p:origin x="1272" y="4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C39018-0102-4C81-AC32-B02D4D064D29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4A3C7E-F93D-4EA6-952F-57681DD26CF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9252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114550" y="746125"/>
            <a:ext cx="2578100" cy="372586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4A3C7E-F93D-4EA6-952F-57681DD26CF2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2970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7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6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32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494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65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82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989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154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31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5AAEA-B568-4DE5-B05E-0268282022ED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52A53-F24C-401C-A746-C003C8BC42F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7630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5AAEA-B568-4DE5-B05E-0268282022ED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52A53-F24C-401C-A746-C003C8BC42F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5638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706"/>
            <a:ext cx="1671638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8" y="396706"/>
            <a:ext cx="4900613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5AAEA-B568-4DE5-B05E-0268282022ED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52A53-F24C-401C-A746-C003C8BC42F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2827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5AAEA-B568-4DE5-B05E-0268282022ED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52A53-F24C-401C-A746-C003C8BC42F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937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2769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90"/>
            <a:ext cx="5829300" cy="2166937"/>
          </a:xfrm>
        </p:spPr>
        <p:txBody>
          <a:bodyPr anchor="b"/>
          <a:lstStyle>
            <a:lvl1pPr marL="0" indent="0">
              <a:buNone/>
              <a:defRPr sz="1385">
                <a:solidFill>
                  <a:schemeClr val="tx1">
                    <a:tint val="75000"/>
                  </a:schemeClr>
                </a:solidFill>
              </a:defRPr>
            </a:lvl1pPr>
            <a:lvl2pPr marL="316493" indent="0">
              <a:buNone/>
              <a:defRPr sz="1246">
                <a:solidFill>
                  <a:schemeClr val="tx1">
                    <a:tint val="75000"/>
                  </a:schemeClr>
                </a:solidFill>
              </a:defRPr>
            </a:lvl2pPr>
            <a:lvl3pPr marL="632987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3pPr>
            <a:lvl4pPr marL="949479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4pPr>
            <a:lvl5pPr marL="1265972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5pPr>
            <a:lvl6pPr marL="1582466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6pPr>
            <a:lvl7pPr marL="1898958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7pPr>
            <a:lvl8pPr marL="2215451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8pPr>
            <a:lvl9pPr marL="2531944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5AAEA-B568-4DE5-B05E-0268282022ED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52A53-F24C-401C-A746-C003C8BC42F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92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8" y="2311402"/>
            <a:ext cx="3286125" cy="6537502"/>
          </a:xfrm>
        </p:spPr>
        <p:txBody>
          <a:bodyPr/>
          <a:lstStyle>
            <a:lvl1pPr>
              <a:defRPr sz="1938"/>
            </a:lvl1pPr>
            <a:lvl2pPr>
              <a:defRPr sz="1662"/>
            </a:lvl2pPr>
            <a:lvl3pPr>
              <a:defRPr sz="1385"/>
            </a:lvl3pPr>
            <a:lvl4pPr>
              <a:defRPr sz="1246"/>
            </a:lvl4pPr>
            <a:lvl5pPr>
              <a:defRPr sz="1246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1903" y="2311402"/>
            <a:ext cx="3286125" cy="6537502"/>
          </a:xfrm>
        </p:spPr>
        <p:txBody>
          <a:bodyPr/>
          <a:lstStyle>
            <a:lvl1pPr>
              <a:defRPr sz="1938"/>
            </a:lvl1pPr>
            <a:lvl2pPr>
              <a:defRPr sz="1662"/>
            </a:lvl2pPr>
            <a:lvl3pPr>
              <a:defRPr sz="1385"/>
            </a:lvl3pPr>
            <a:lvl4pPr>
              <a:defRPr sz="1246"/>
            </a:lvl4pPr>
            <a:lvl5pPr>
              <a:defRPr sz="1246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5AAEA-B568-4DE5-B05E-0268282022ED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52A53-F24C-401C-A746-C003C8BC42F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52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493" indent="0">
              <a:buNone/>
              <a:defRPr sz="1385" b="1"/>
            </a:lvl2pPr>
            <a:lvl3pPr marL="632987" indent="0">
              <a:buNone/>
              <a:defRPr sz="1246" b="1"/>
            </a:lvl3pPr>
            <a:lvl4pPr marL="949479" indent="0">
              <a:buNone/>
              <a:defRPr sz="1108" b="1"/>
            </a:lvl4pPr>
            <a:lvl5pPr marL="1265972" indent="0">
              <a:buNone/>
              <a:defRPr sz="1108" b="1"/>
            </a:lvl5pPr>
            <a:lvl6pPr marL="1582466" indent="0">
              <a:buNone/>
              <a:defRPr sz="1108" b="1"/>
            </a:lvl6pPr>
            <a:lvl7pPr marL="1898958" indent="0">
              <a:buNone/>
              <a:defRPr sz="1108" b="1"/>
            </a:lvl7pPr>
            <a:lvl8pPr marL="2215451" indent="0">
              <a:buNone/>
              <a:defRPr sz="1108" b="1"/>
            </a:lvl8pPr>
            <a:lvl9pPr marL="2531944" indent="0">
              <a:buNone/>
              <a:defRPr sz="1108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1662"/>
            </a:lvl1pPr>
            <a:lvl2pPr>
              <a:defRPr sz="1385"/>
            </a:lvl2pPr>
            <a:lvl3pPr>
              <a:defRPr sz="1246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2" cy="924101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493" indent="0">
              <a:buNone/>
              <a:defRPr sz="1385" b="1"/>
            </a:lvl2pPr>
            <a:lvl3pPr marL="632987" indent="0">
              <a:buNone/>
              <a:defRPr sz="1246" b="1"/>
            </a:lvl3pPr>
            <a:lvl4pPr marL="949479" indent="0">
              <a:buNone/>
              <a:defRPr sz="1108" b="1"/>
            </a:lvl4pPr>
            <a:lvl5pPr marL="1265972" indent="0">
              <a:buNone/>
              <a:defRPr sz="1108" b="1"/>
            </a:lvl5pPr>
            <a:lvl6pPr marL="1582466" indent="0">
              <a:buNone/>
              <a:defRPr sz="1108" b="1"/>
            </a:lvl6pPr>
            <a:lvl7pPr marL="1898958" indent="0">
              <a:buNone/>
              <a:defRPr sz="1108" b="1"/>
            </a:lvl7pPr>
            <a:lvl8pPr marL="2215451" indent="0">
              <a:buNone/>
              <a:defRPr sz="1108" b="1"/>
            </a:lvl8pPr>
            <a:lvl9pPr marL="2531944" indent="0">
              <a:buNone/>
              <a:defRPr sz="1108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2" cy="5707416"/>
          </a:xfrm>
        </p:spPr>
        <p:txBody>
          <a:bodyPr/>
          <a:lstStyle>
            <a:lvl1pPr>
              <a:defRPr sz="1662"/>
            </a:lvl1pPr>
            <a:lvl2pPr>
              <a:defRPr sz="1385"/>
            </a:lvl2pPr>
            <a:lvl3pPr>
              <a:defRPr sz="1246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5AAEA-B568-4DE5-B05E-0268282022ED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52A53-F24C-401C-A746-C003C8BC42F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1430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5AAEA-B568-4DE5-B05E-0268282022ED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52A53-F24C-401C-A746-C003C8BC42F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2408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5AAEA-B568-4DE5-B05E-0268282022ED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52A53-F24C-401C-A746-C003C8BC42F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8224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12"/>
            <a:ext cx="3833812" cy="8454497"/>
          </a:xfrm>
        </p:spPr>
        <p:txBody>
          <a:bodyPr/>
          <a:lstStyle>
            <a:lvl1pPr>
              <a:defRPr sz="2215"/>
            </a:lvl1pPr>
            <a:lvl2pPr>
              <a:defRPr sz="1938"/>
            </a:lvl2pPr>
            <a:lvl3pPr>
              <a:defRPr sz="1662"/>
            </a:lvl3pPr>
            <a:lvl4pPr>
              <a:defRPr sz="1385"/>
            </a:lvl4pPr>
            <a:lvl5pPr>
              <a:defRPr sz="1385"/>
            </a:lvl5pPr>
            <a:lvl6pPr>
              <a:defRPr sz="1385"/>
            </a:lvl6pPr>
            <a:lvl7pPr>
              <a:defRPr sz="1385"/>
            </a:lvl7pPr>
            <a:lvl8pPr>
              <a:defRPr sz="1385"/>
            </a:lvl8pPr>
            <a:lvl9pPr>
              <a:defRPr sz="138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969"/>
            </a:lvl1pPr>
            <a:lvl2pPr marL="316493" indent="0">
              <a:buNone/>
              <a:defRPr sz="831"/>
            </a:lvl2pPr>
            <a:lvl3pPr marL="632987" indent="0">
              <a:buNone/>
              <a:defRPr sz="692"/>
            </a:lvl3pPr>
            <a:lvl4pPr marL="949479" indent="0">
              <a:buNone/>
              <a:defRPr sz="623"/>
            </a:lvl4pPr>
            <a:lvl5pPr marL="1265972" indent="0">
              <a:buNone/>
              <a:defRPr sz="623"/>
            </a:lvl5pPr>
            <a:lvl6pPr marL="1582466" indent="0">
              <a:buNone/>
              <a:defRPr sz="623"/>
            </a:lvl6pPr>
            <a:lvl7pPr marL="1898958" indent="0">
              <a:buNone/>
              <a:defRPr sz="623"/>
            </a:lvl7pPr>
            <a:lvl8pPr marL="2215451" indent="0">
              <a:buNone/>
              <a:defRPr sz="623"/>
            </a:lvl8pPr>
            <a:lvl9pPr marL="2531944" indent="0">
              <a:buNone/>
              <a:defRPr sz="62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5AAEA-B568-4DE5-B05E-0268282022ED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52A53-F24C-401C-A746-C003C8BC42F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2342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215"/>
            </a:lvl1pPr>
            <a:lvl2pPr marL="316493" indent="0">
              <a:buNone/>
              <a:defRPr sz="1938"/>
            </a:lvl2pPr>
            <a:lvl3pPr marL="632987" indent="0">
              <a:buNone/>
              <a:defRPr sz="1662"/>
            </a:lvl3pPr>
            <a:lvl4pPr marL="949479" indent="0">
              <a:buNone/>
              <a:defRPr sz="1385"/>
            </a:lvl4pPr>
            <a:lvl5pPr marL="1265972" indent="0">
              <a:buNone/>
              <a:defRPr sz="1385"/>
            </a:lvl5pPr>
            <a:lvl6pPr marL="1582466" indent="0">
              <a:buNone/>
              <a:defRPr sz="1385"/>
            </a:lvl6pPr>
            <a:lvl7pPr marL="1898958" indent="0">
              <a:buNone/>
              <a:defRPr sz="1385"/>
            </a:lvl7pPr>
            <a:lvl8pPr marL="2215451" indent="0">
              <a:buNone/>
              <a:defRPr sz="1385"/>
            </a:lvl8pPr>
            <a:lvl9pPr marL="2531944" indent="0">
              <a:buNone/>
              <a:defRPr sz="138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969"/>
            </a:lvl1pPr>
            <a:lvl2pPr marL="316493" indent="0">
              <a:buNone/>
              <a:defRPr sz="831"/>
            </a:lvl2pPr>
            <a:lvl3pPr marL="632987" indent="0">
              <a:buNone/>
              <a:defRPr sz="692"/>
            </a:lvl3pPr>
            <a:lvl4pPr marL="949479" indent="0">
              <a:buNone/>
              <a:defRPr sz="623"/>
            </a:lvl4pPr>
            <a:lvl5pPr marL="1265972" indent="0">
              <a:buNone/>
              <a:defRPr sz="623"/>
            </a:lvl5pPr>
            <a:lvl6pPr marL="1582466" indent="0">
              <a:buNone/>
              <a:defRPr sz="623"/>
            </a:lvl6pPr>
            <a:lvl7pPr marL="1898958" indent="0">
              <a:buNone/>
              <a:defRPr sz="623"/>
            </a:lvl7pPr>
            <a:lvl8pPr marL="2215451" indent="0">
              <a:buNone/>
              <a:defRPr sz="623"/>
            </a:lvl8pPr>
            <a:lvl9pPr marL="2531944" indent="0">
              <a:buNone/>
              <a:defRPr sz="62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5AAEA-B568-4DE5-B05E-0268282022ED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52A53-F24C-401C-A746-C003C8BC42F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6351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401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5AAEA-B568-4DE5-B05E-0268282022ED}" type="datetimeFigureOut">
              <a:rPr kumimoji="1" lang="ja-JP" altLang="en-US" smtClean="0"/>
              <a:pPr/>
              <a:t>2024/5/31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401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401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52A53-F24C-401C-A746-C003C8BC42F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925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32987" rtl="0" eaLnBrk="1" latinLnBrk="0" hangingPunct="1">
        <a:spcBef>
          <a:spcPct val="0"/>
        </a:spcBef>
        <a:buNone/>
        <a:defRPr kumimoji="1" sz="30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7370" indent="-237370" algn="l" defTabSz="63298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14301" indent="-197807" algn="l" defTabSz="63298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938" kern="1200">
          <a:solidFill>
            <a:schemeClr val="tx1"/>
          </a:solidFill>
          <a:latin typeface="+mn-lt"/>
          <a:ea typeface="+mn-ea"/>
          <a:cs typeface="+mn-cs"/>
        </a:defRPr>
      </a:lvl2pPr>
      <a:lvl3pPr marL="791233" indent="-158247" algn="l" defTabSz="63298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107724" indent="-158247" algn="l" defTabSz="63298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4pPr>
      <a:lvl5pPr marL="1424218" indent="-158247" algn="l" defTabSz="632987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5pPr>
      <a:lvl6pPr marL="1740712" indent="-158247" algn="l" defTabSz="63298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6pPr>
      <a:lvl7pPr marL="2057205" indent="-158247" algn="l" defTabSz="63298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7pPr>
      <a:lvl8pPr marL="2373699" indent="-158247" algn="l" defTabSz="63298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8pPr>
      <a:lvl9pPr marL="2690191" indent="-158247" algn="l" defTabSz="63298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32987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493" algn="l" defTabSz="632987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2987" algn="l" defTabSz="632987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479" algn="l" defTabSz="632987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5972" algn="l" defTabSz="632987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466" algn="l" defTabSz="632987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8958" algn="l" defTabSz="632987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451" algn="l" defTabSz="632987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1944" algn="l" defTabSz="632987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247E2F2E-7720-98B9-2644-9D12FA5BE4D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05593" y="200472"/>
            <a:ext cx="6446814" cy="9505056"/>
          </a:xfrm>
          <a:prstGeom prst="roundRect">
            <a:avLst>
              <a:gd name="adj" fmla="val 1538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05592" y="901388"/>
            <a:ext cx="64468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400" b="1" i="1" dirty="0">
                <a:solidFill>
                  <a:srgbClr val="000000"/>
                </a:solidFill>
                <a:latin typeface="Book Antiqua" panose="02040602050305030304" pitchFamily="18" charset="0"/>
                <a:ea typeface="Trajan Pro" charset="0"/>
                <a:cs typeface="Trajan Pro" charset="0"/>
              </a:rPr>
              <a:t>Off-the-Job Training</a:t>
            </a:r>
            <a:r>
              <a:rPr lang="ja-JP" altLang="en-US" sz="2400" b="1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Trajan Pro" charset="0"/>
              </a:rPr>
              <a:t>証明書</a:t>
            </a:r>
            <a:endParaRPr lang="en-US" altLang="ja-JP" sz="2400" b="1" dirty="0">
              <a:solidFill>
                <a:srgbClr val="000000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Trajan Pro" charset="0"/>
            </a:endParaRPr>
          </a:p>
        </p:txBody>
      </p:sp>
      <p:sp>
        <p:nvSpPr>
          <p:cNvPr id="9" name="正方形/長方形 8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09345" y="8769424"/>
            <a:ext cx="6239303" cy="4693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>
              <a:lnSpc>
                <a:spcPct val="150000"/>
              </a:lnSpc>
            </a:pPr>
            <a:r>
              <a:rPr kumimoji="1" lang="ja-JP" altLang="en-US" sz="10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修練指導者</a:t>
            </a:r>
            <a:r>
              <a:rPr kumimoji="1" lang="en-US" altLang="ja-JP" sz="10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&lt;</a:t>
            </a:r>
            <a:r>
              <a:rPr kumimoji="1" lang="ja-JP" altLang="en-US" sz="10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署名</a:t>
            </a:r>
            <a:r>
              <a:rPr kumimoji="1" lang="en-US" altLang="ja-JP" sz="10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&gt;</a:t>
            </a:r>
            <a:r>
              <a:rPr kumimoji="1" lang="ja-JP" altLang="en-US" sz="11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　</a:t>
            </a:r>
            <a:r>
              <a:rPr kumimoji="1" lang="ja-JP" altLang="en-US" sz="11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　　　　　　　　　　　　　　　　　　　　　　　　　　　　　</a:t>
            </a:r>
            <a:r>
              <a:rPr lang="en-US" altLang="ja-JP" sz="100" i="1" u="sng" dirty="0">
                <a:solidFill>
                  <a:schemeClr val="bg1"/>
                </a:solidFill>
                <a:latin typeface="Century"/>
                <a:cs typeface="Century"/>
              </a:rPr>
              <a:t>.</a:t>
            </a:r>
          </a:p>
          <a:p>
            <a:pPr marL="1701800" lvl="2">
              <a:defRPr/>
            </a:pPr>
            <a:r>
              <a:rPr kumimoji="1" lang="ja-JP" altLang="en-US" sz="800" b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修練指導者の署名をコピーして別日程の証明書に使い回す行為は認められません</a:t>
            </a:r>
            <a:r>
              <a:rPr kumimoji="1" lang="en-US" altLang="ja-JP" sz="100" b="0" i="1" u="sng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  <a:effectLst/>
                <a:uLnTx/>
                <a:uFillTx/>
                <a:latin typeface="Century"/>
                <a:ea typeface="ＭＳ Ｐゴシック" panose="020B0600070205080204" pitchFamily="50" charset="-128"/>
                <a:cs typeface="Century"/>
              </a:rPr>
              <a:t>.</a:t>
            </a:r>
            <a:endParaRPr lang="en-US" altLang="ja-JP" sz="800" i="1" dirty="0">
              <a:solidFill>
                <a:schemeClr val="bg1">
                  <a:lumMod val="95000"/>
                </a:schemeClr>
              </a:solidFill>
              <a:latin typeface="Century"/>
              <a:ea typeface="Trajan Pro" charset="0"/>
              <a:cs typeface="Century"/>
            </a:endParaRPr>
          </a:p>
        </p:txBody>
      </p:sp>
      <p:sp>
        <p:nvSpPr>
          <p:cNvPr id="13" name="officeArt object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39665" y="405418"/>
            <a:ext cx="5178669" cy="299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wrap="square" lIns="35169" tIns="35169" rIns="35169" bIns="35169" numCol="1" anchor="t">
            <a:noAutofit/>
          </a:bodyPr>
          <a:lstStyle/>
          <a:p>
            <a:pPr algn="ctr"/>
            <a:r>
              <a:rPr lang="ja-JP" altLang="en-US" sz="1315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Trajan Pro" charset="0"/>
              </a:rPr>
              <a:t>　主催団体名／企画名</a:t>
            </a:r>
            <a:endParaRPr lang="en-US" sz="1315" dirty="0">
              <a:solidFill>
                <a:srgbClr val="000000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Trajan Pro" charset="0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665BE87-635A-79CF-1FEE-E9286A6E77E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69000" y="3143009"/>
            <a:ext cx="6120000" cy="4914610"/>
          </a:xfrm>
          <a:prstGeom prst="rect">
            <a:avLst/>
          </a:prstGeom>
          <a:ln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bIns="36000">
            <a:spAutoFit/>
          </a:bodyPr>
          <a:lstStyle/>
          <a:p>
            <a:endParaRPr lang="en-US" altLang="ja-JP" sz="1000" dirty="0">
              <a:solidFill>
                <a:srgbClr val="000000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ja-JP" altLang="en-US" sz="16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実技内容　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時間は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30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分（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0.5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時間）を最小とし、</a:t>
            </a:r>
            <a:r>
              <a:rPr lang="en-US" altLang="ja-JP" sz="9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0.5</a:t>
            </a:r>
            <a:r>
              <a:rPr lang="ja-JP" altLang="en-US" sz="9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時間に満たない数は切り捨てとす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ること</a:t>
            </a:r>
            <a:endParaRPr kumimoji="1" lang="en-US" altLang="ja-JP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　　　　　　　　　　　 トレーニング内容は具体的に記載すること</a:t>
            </a:r>
            <a:endParaRPr lang="en-US" altLang="ja-JP" sz="1600" dirty="0">
              <a:solidFill>
                <a:srgbClr val="000000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  <a:p>
            <a:pPr marL="552450" lvl="1" indent="-285750">
              <a:lnSpc>
                <a:spcPct val="200000"/>
              </a:lnSpc>
              <a:buSzPct val="85000"/>
              <a:buFont typeface="Wingdings" panose="05000000000000000000" pitchFamily="2" charset="2"/>
              <a:buChar char="n"/>
            </a:pPr>
            <a:r>
              <a:rPr lang="en-US" altLang="ja-JP" sz="1400" u="sng" dirty="0">
                <a:solidFill>
                  <a:schemeClr val="tx1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  </a:t>
            </a:r>
            <a:endParaRPr lang="en-US" altLang="ja-JP" sz="1400" dirty="0">
              <a:solidFill>
                <a:schemeClr val="tx1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  <a:p>
            <a:pPr marL="552450" lvl="1" indent="-285750">
              <a:lnSpc>
                <a:spcPct val="200000"/>
              </a:lnSpc>
              <a:buSzPct val="85000"/>
              <a:buFont typeface="Wingdings" panose="05000000000000000000" pitchFamily="2" charset="2"/>
              <a:buChar char="n"/>
            </a:pPr>
            <a:r>
              <a:rPr lang="ja-JP" altLang="en-US" sz="14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 </a:t>
            </a:r>
            <a:endParaRPr lang="en-US" altLang="ja-JP" sz="1400" dirty="0">
              <a:solidFill>
                <a:srgbClr val="000000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  <a:p>
            <a:pPr marL="552450" lvl="1" indent="-285750">
              <a:lnSpc>
                <a:spcPct val="200000"/>
              </a:lnSpc>
              <a:buSzPct val="85000"/>
              <a:buFont typeface="Wingdings" panose="05000000000000000000" pitchFamily="2" charset="2"/>
              <a:buChar char="n"/>
            </a:pPr>
            <a:r>
              <a:rPr lang="ja-JP" altLang="en-US" sz="14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 　</a:t>
            </a:r>
            <a:endParaRPr lang="en-US" altLang="ja-JP" sz="1400" dirty="0">
              <a:solidFill>
                <a:srgbClr val="000000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  <a:p>
            <a:pPr marL="552450" lvl="1" indent="-285750">
              <a:lnSpc>
                <a:spcPct val="200000"/>
              </a:lnSpc>
              <a:buSzPct val="85000"/>
              <a:buFont typeface="Wingdings" panose="05000000000000000000" pitchFamily="2" charset="2"/>
              <a:buChar char="n"/>
            </a:pPr>
            <a:r>
              <a:rPr lang="en-US" altLang="ja-JP" sz="1400" u="sng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  </a:t>
            </a:r>
            <a:endParaRPr lang="en-US" altLang="ja-JP" sz="1200" dirty="0">
              <a:solidFill>
                <a:srgbClr val="000000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  <a:p>
            <a:endParaRPr lang="en-US" altLang="ja-JP" sz="900" dirty="0">
              <a:solidFill>
                <a:srgbClr val="000000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  <a:p>
            <a:endParaRPr lang="en-US" altLang="ja-JP" sz="900" dirty="0">
              <a:solidFill>
                <a:srgbClr val="000000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  <a:p>
            <a:endParaRPr lang="en-US" altLang="ja-JP" sz="900" dirty="0">
              <a:solidFill>
                <a:srgbClr val="000000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  <a:p>
            <a:endParaRPr lang="en-US" altLang="ja-JP" sz="900" dirty="0">
              <a:solidFill>
                <a:srgbClr val="000000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  <a:p>
            <a:endParaRPr lang="en-US" altLang="ja-JP" sz="900" dirty="0">
              <a:solidFill>
                <a:srgbClr val="000000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  <a:p>
            <a:r>
              <a:rPr lang="ja-JP" altLang="en-US" sz="9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　</a:t>
            </a:r>
            <a:endParaRPr lang="en-US" altLang="ja-JP" sz="900" dirty="0">
              <a:solidFill>
                <a:srgbClr val="000000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  <a:p>
            <a:r>
              <a:rPr lang="ja-JP" altLang="en-US" sz="9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　</a:t>
            </a:r>
            <a:endParaRPr lang="en-US" altLang="ja-JP" sz="900" dirty="0">
              <a:solidFill>
                <a:srgbClr val="000000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  <a:p>
            <a:endParaRPr lang="en-US" altLang="ja-JP" sz="900" dirty="0">
              <a:solidFill>
                <a:srgbClr val="000000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  <a:p>
            <a:r>
              <a:rPr lang="ja-JP" altLang="en-US" sz="9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　</a:t>
            </a:r>
            <a:endParaRPr lang="en-US" altLang="ja-JP" sz="900" dirty="0">
              <a:solidFill>
                <a:srgbClr val="000000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  <a:p>
            <a:r>
              <a:rPr lang="ja-JP" altLang="en-US" sz="9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　　以下は、オンライン</a:t>
            </a:r>
            <a:r>
              <a:rPr lang="en-US" altLang="ja-JP" sz="9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OFFJT</a:t>
            </a:r>
            <a:r>
              <a:rPr lang="ja-JP" altLang="en-US" sz="9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の場合のみ✓を入れてください。合計</a:t>
            </a:r>
            <a:r>
              <a:rPr lang="en-US" altLang="ja-JP" sz="9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10</a:t>
            </a:r>
            <a:r>
              <a:rPr lang="ja-JP" altLang="en-US" sz="9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時間を上限として申請に利用できます。　　</a:t>
            </a:r>
            <a:endParaRPr lang="en-US" altLang="ja-JP" sz="900" dirty="0">
              <a:solidFill>
                <a:srgbClr val="000000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  <a:p>
            <a:endParaRPr lang="en-US" altLang="ja-JP" sz="900" dirty="0">
              <a:solidFill>
                <a:srgbClr val="000000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  <a:p>
            <a:r>
              <a:rPr lang="ja-JP" altLang="en-US" sz="7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　　　　　　</a:t>
            </a:r>
            <a:r>
              <a:rPr lang="ja-JP" altLang="en-US" sz="105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□　動画撮影条件、本人確認等、認定条件に則りオンラインで実施しました</a:t>
            </a:r>
            <a:endParaRPr lang="en-US" altLang="ja-JP" sz="700" dirty="0">
              <a:solidFill>
                <a:srgbClr val="000000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  <a:p>
            <a:r>
              <a:rPr lang="ja-JP" altLang="en-US" sz="9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　</a:t>
            </a:r>
            <a:endParaRPr lang="en-US" altLang="ja-JP" sz="900" dirty="0">
              <a:solidFill>
                <a:srgbClr val="000000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  <a:p>
            <a:r>
              <a:rPr lang="ja-JP" altLang="en-US" sz="9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　</a:t>
            </a:r>
            <a:endParaRPr lang="en-US" altLang="ja-JP" sz="900" dirty="0">
              <a:solidFill>
                <a:srgbClr val="000000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  <a:p>
            <a:r>
              <a:rPr lang="ja-JP" altLang="en-US" sz="9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　</a:t>
            </a:r>
            <a:endParaRPr lang="en-US" altLang="ja-JP" sz="900" dirty="0">
              <a:solidFill>
                <a:srgbClr val="000000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  <a:p>
            <a:r>
              <a:rPr lang="ja-JP" altLang="en-US" sz="9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　</a:t>
            </a:r>
            <a:endParaRPr lang="en-US" altLang="ja-JP" sz="900" dirty="0">
              <a:solidFill>
                <a:srgbClr val="000000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  <a:p>
            <a:r>
              <a:rPr lang="ja-JP" altLang="en-US" sz="90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　</a:t>
            </a:r>
            <a:endParaRPr lang="en-US" altLang="ja-JP" sz="900" dirty="0">
              <a:solidFill>
                <a:srgbClr val="000000"/>
              </a:solidFill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68039B8-E92B-EC6A-0D88-5D5D2D1836C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916832" y="272480"/>
            <a:ext cx="504056" cy="46255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</a:rPr>
              <a:t>団体ロゴ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26EAAAB-97C2-4701-FD59-C2D372F2C52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31000" y="5961144"/>
            <a:ext cx="5796000" cy="28800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</a:schemeClr>
            </a:solidFill>
          </a:ln>
        </p:spPr>
        <p:txBody>
          <a:bodyPr wrap="square" lIns="36000" tIns="0" rIns="36000" bIns="0" rtlCol="0" anchor="ctr" anchorCtr="0">
            <a:spAutoFit/>
          </a:bodyPr>
          <a:lstStyle/>
          <a:p>
            <a:pPr marR="0" lvl="0" algn="ctr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実技時間　計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 </a:t>
            </a:r>
            <a:r>
              <a:rPr kumimoji="1" lang="ja-JP" altLang="en-US" sz="14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　 　</a:t>
            </a:r>
            <a:r>
              <a:rPr kumimoji="1" lang="ja-JP" altLang="en-US" sz="1400" b="0" i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 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時間　 </a:t>
            </a:r>
            <a:r>
              <a:rPr kumimoji="1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×1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  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　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=  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　</a:t>
            </a:r>
            <a:r>
              <a:rPr kumimoji="1" lang="ja-JP" altLang="en-US" sz="16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　 　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 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単位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GENDA人名P正楷書体L1" panose="03000600000000000000" pitchFamily="66" charset="-128"/>
              <a:ea typeface="AGENDA人名P正楷書体L1" panose="03000600000000000000" pitchFamily="66" charset="-128"/>
              <a:cs typeface="Century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022B9D9-C2F2-8C6B-47BF-FD5759C160B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05591" y="1391932"/>
            <a:ext cx="6446814" cy="44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AGENDA人名P正楷書体L1" panose="03000600000000000000"/>
                <a:cs typeface="Century"/>
              </a:rPr>
              <a:t>下記のものが</a:t>
            </a:r>
            <a:r>
              <a: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AGENDA人名P正楷書体L1" panose="03000600000000000000"/>
                <a:cs typeface="Century"/>
              </a:rPr>
              <a:t>《</a:t>
            </a: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AGENDA人名P正楷書体L1" panose="03000600000000000000"/>
                <a:cs typeface="Century"/>
              </a:rPr>
              <a:t>係数</a:t>
            </a:r>
            <a:r>
              <a: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AGENDA人名P正楷書体L1" panose="03000600000000000000"/>
                <a:cs typeface="Century"/>
              </a:rPr>
              <a:t>×1》</a:t>
            </a:r>
            <a:r>
              <a:rPr lang="ja-JP" altLang="en-US" sz="1100" dirty="0">
                <a:solidFill>
                  <a:srgbClr val="000000"/>
                </a:solidFill>
                <a:latin typeface="Meiryo UI" panose="020B0604030504040204" pitchFamily="50" charset="-128"/>
                <a:ea typeface="AGENDA人名P正楷書体L1" panose="03000600000000000000"/>
                <a:cs typeface="Century"/>
              </a:rPr>
              <a:t>に該当するトレーニングを修了したことを証明する</a:t>
            </a:r>
            <a:r>
              <a:rPr lang="en-US" altLang="ja-JP" sz="1000" u="sng" dirty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AGENDA人名P正楷書体L1" panose="03000600000000000000"/>
                <a:cs typeface="Century"/>
              </a:rPr>
              <a:t>.</a:t>
            </a:r>
            <a:endParaRPr kumimoji="1" lang="en-US" altLang="ja-JP" sz="1000" b="0" u="none" strike="noStrike" kern="1200" cap="none" spc="0" normalizeH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AGENDA人名P正楷書体L1" panose="03000600000000000000"/>
              <a:cs typeface="Century"/>
            </a:endParaRPr>
          </a:p>
          <a:p>
            <a:pPr algn="ctr">
              <a:lnSpc>
                <a:spcPct val="150000"/>
              </a:lnSpc>
            </a:pPr>
            <a:endParaRPr lang="en-US" altLang="ja-JP" sz="100" i="1" u="sng" dirty="0">
              <a:latin typeface="Meiryo UI" panose="020B0604030504040204" pitchFamily="50" charset="-128"/>
              <a:ea typeface="AGENDA人名P正楷書体L1" panose="03000600000000000000"/>
              <a:cs typeface="Century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B3E6178-21FF-01BF-CF09-06810F85A0F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916832" y="1711343"/>
            <a:ext cx="622531" cy="573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AGENDA人名P正楷書体L1" panose="03000600000000000000"/>
                <a:cs typeface="Century"/>
              </a:rPr>
              <a:t>氏名　　　　　　　　　　　　　　　　　　　　　　　　</a:t>
            </a:r>
            <a:r>
              <a:rPr lang="en-US" altLang="ja-JP" sz="2000" dirty="0">
                <a:solidFill>
                  <a:srgbClr val="000000"/>
                </a:solidFill>
                <a:latin typeface="Meiryo UI" panose="020B0604030504040204" pitchFamily="50" charset="-128"/>
                <a:ea typeface="AGENDA人名P正楷書体L1" panose="03000600000000000000"/>
                <a:cs typeface="Century"/>
              </a:rPr>
              <a:t> </a:t>
            </a:r>
            <a:r>
              <a:rPr lang="ja-JP" altLang="en-US" sz="2000" dirty="0">
                <a:solidFill>
                  <a:srgbClr val="000000"/>
                </a:solidFill>
                <a:latin typeface="Meiryo UI" panose="020B0604030504040204" pitchFamily="50" charset="-128"/>
                <a:ea typeface="AGENDA人名P正楷書体L1" panose="03000600000000000000"/>
                <a:cs typeface="Century"/>
              </a:rPr>
              <a:t>　　</a:t>
            </a:r>
            <a:endParaRPr lang="en-US" altLang="ja-JP" sz="100" u="sng" dirty="0">
              <a:solidFill>
                <a:schemeClr val="bg1">
                  <a:lumMod val="95000"/>
                </a:schemeClr>
              </a:solidFill>
              <a:latin typeface="Meiryo UI" panose="020B0604030504040204" pitchFamily="50" charset="-128"/>
              <a:ea typeface="AGENDA人名P正楷書体L1" panose="03000600000000000000"/>
              <a:cs typeface="Century"/>
            </a:endParaRPr>
          </a:p>
          <a:p>
            <a:pPr algn="ctr">
              <a:lnSpc>
                <a:spcPct val="150000"/>
              </a:lnSpc>
            </a:pPr>
            <a:endParaRPr lang="en-US" altLang="ja-JP" sz="100" i="1" u="sng" dirty="0">
              <a:latin typeface="Meiryo UI" panose="020B0604030504040204" pitchFamily="50" charset="-128"/>
              <a:ea typeface="AGENDA人名P正楷書体L1" panose="03000600000000000000"/>
              <a:cs typeface="Century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95DBF35-D445-F38D-9FA9-278A7F90F1B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789040" y="2727423"/>
            <a:ext cx="504056" cy="299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000" b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AGENDA人名P正楷書体L1" panose="03000600000000000000"/>
                <a:cs typeface="Century"/>
              </a:rPr>
              <a:t>場所</a:t>
            </a:r>
            <a:endParaRPr lang="en-US" altLang="ja-JP" sz="100" i="1" u="sng" dirty="0">
              <a:latin typeface="Meiryo UI" panose="020B0604030504040204" pitchFamily="50" charset="-128"/>
              <a:ea typeface="AGENDA人名P正楷書体L1" panose="03000600000000000000"/>
              <a:cs typeface="Century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7916EC0-DE86-BBF7-FAFF-34B549C58C2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57904" y="2248937"/>
            <a:ext cx="856478" cy="3702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Bef>
                <a:spcPts val="600"/>
              </a:spcBef>
            </a:pPr>
            <a:r>
              <a:rPr lang="ja-JP" altLang="en-US" sz="1050" dirty="0">
                <a:latin typeface="Meiryo UI" panose="020B0604030504040204" pitchFamily="50" charset="-128"/>
                <a:ea typeface="AGENDA人名P正楷書体L1" panose="03000600000000000000"/>
                <a:cs typeface="Century"/>
              </a:rPr>
              <a:t>所属勤務先</a:t>
            </a:r>
            <a:endParaRPr lang="en-US" altLang="ja-JP" sz="100" i="1" u="sng" dirty="0">
              <a:latin typeface="Meiryo UI" panose="020B0604030504040204" pitchFamily="50" charset="-128"/>
              <a:ea typeface="AGENDA人名P正楷書体L1" panose="03000600000000000000"/>
              <a:cs typeface="Century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CA93CF8-E40D-619E-9213-AF0065406D2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35107" y="2718446"/>
            <a:ext cx="1177669" cy="3082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050" u="sng" dirty="0">
                <a:solidFill>
                  <a:schemeClr val="bg1">
                    <a:lumMod val="95000"/>
                  </a:schemeClr>
                </a:solidFill>
                <a:latin typeface="Meiryo UI" panose="020B0604030504040204" pitchFamily="50" charset="-128"/>
                <a:ea typeface="AGENDA人名P正楷書体L1" panose="03000600000000000000"/>
                <a:cs typeface="Century"/>
              </a:rPr>
              <a:t>.</a:t>
            </a:r>
            <a:r>
              <a:rPr lang="ja-JP" altLang="en-US" sz="1000" dirty="0">
                <a:latin typeface="Meiryo UI" panose="020B0604030504040204" pitchFamily="50" charset="-128"/>
                <a:ea typeface="AGENDA人名P正楷書体L1" panose="03000600000000000000"/>
                <a:cs typeface="Century"/>
              </a:rPr>
              <a:t>開催年月日</a:t>
            </a:r>
            <a:r>
              <a:rPr lang="en-US" altLang="ja-JP" sz="1000" dirty="0">
                <a:latin typeface="Meiryo UI" panose="020B0604030504040204" pitchFamily="50" charset="-128"/>
                <a:ea typeface="AGENDA人名P正楷書体L1" panose="03000600000000000000"/>
                <a:cs typeface="Century"/>
              </a:rPr>
              <a:t>/</a:t>
            </a:r>
            <a:r>
              <a:rPr lang="ja-JP" altLang="en-US" sz="1000" dirty="0">
                <a:latin typeface="Meiryo UI" panose="020B0604030504040204" pitchFamily="50" charset="-128"/>
                <a:ea typeface="AGENDA人名P正楷書体L1" panose="03000600000000000000"/>
                <a:cs typeface="Century"/>
              </a:rPr>
              <a:t>時間　　</a:t>
            </a:r>
            <a:r>
              <a:rPr lang="en-US" altLang="ja-JP" sz="1000" dirty="0">
                <a:latin typeface="Meiryo UI" panose="020B0604030504040204" pitchFamily="50" charset="-128"/>
                <a:ea typeface="AGENDA人名P正楷書体L1" panose="03000600000000000000"/>
                <a:cs typeface="Century"/>
              </a:rPr>
              <a:t> </a:t>
            </a:r>
            <a:r>
              <a:rPr lang="ja-JP" altLang="en-US" sz="1000" u="sng" dirty="0">
                <a:latin typeface="Meiryo UI" panose="020B0604030504040204" pitchFamily="50" charset="-128"/>
                <a:ea typeface="AGENDA人名P正楷書体L1" panose="03000600000000000000"/>
                <a:cs typeface="Century"/>
              </a:rPr>
              <a:t>　　　　　　　</a:t>
            </a:r>
            <a:r>
              <a:rPr lang="en-US" altLang="ja-JP" sz="1000" u="sng" dirty="0">
                <a:latin typeface="Meiryo UI" panose="020B0604030504040204" pitchFamily="50" charset="-128"/>
                <a:ea typeface="AGENDA人名P正楷書体L1" panose="03000600000000000000"/>
                <a:cs typeface="Century"/>
              </a:rPr>
              <a:t>     </a:t>
            </a:r>
            <a:endParaRPr lang="en-US" altLang="ja-JP" sz="100" i="1" u="sng" dirty="0">
              <a:latin typeface="Meiryo UI" panose="020B0604030504040204" pitchFamily="50" charset="-128"/>
              <a:ea typeface="AGENDA人名P正楷書体L1" panose="03000600000000000000"/>
              <a:cs typeface="Century"/>
            </a:endParaRP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13603F0E-48FA-7A55-6864-6AC14F62A7CB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2492896" y="2144688"/>
            <a:ext cx="230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FB284D56-25CE-265C-8181-1E42FF464188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1988840" y="2576736"/>
            <a:ext cx="36004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191476FF-3083-352E-5BB2-63513947281E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1340768" y="2951177"/>
            <a:ext cx="242922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2BA8B061-D4FA-05C0-F0D6-1C535803A3B8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4149080" y="2951177"/>
            <a:ext cx="230425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2B744967-91C1-1401-0389-FAF8A7D1733E}"/>
              </a:ext>
            </a:extLst>
          </p:cNvPr>
          <p:cNvCxnSpPr>
            <a:cxnSpLocks/>
          </p:cNvCxnSpPr>
          <p:nvPr/>
        </p:nvCxnSpPr>
        <p:spPr>
          <a:xfrm>
            <a:off x="945189" y="4255314"/>
            <a:ext cx="3672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2DF2FD19-2EE9-33FD-232C-E6DCE045B4E4}"/>
              </a:ext>
            </a:extLst>
          </p:cNvPr>
          <p:cNvCxnSpPr>
            <a:cxnSpLocks/>
          </p:cNvCxnSpPr>
          <p:nvPr/>
        </p:nvCxnSpPr>
        <p:spPr>
          <a:xfrm>
            <a:off x="945189" y="4675150"/>
            <a:ext cx="3672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DA47BC6B-6E1F-B722-AEFD-7EAC163D6EDC}"/>
              </a:ext>
            </a:extLst>
          </p:cNvPr>
          <p:cNvCxnSpPr>
            <a:cxnSpLocks/>
          </p:cNvCxnSpPr>
          <p:nvPr/>
        </p:nvCxnSpPr>
        <p:spPr>
          <a:xfrm>
            <a:off x="945189" y="5094986"/>
            <a:ext cx="3672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3901F3A7-8673-13A2-ACBC-EE13F57BBE38}"/>
              </a:ext>
            </a:extLst>
          </p:cNvPr>
          <p:cNvCxnSpPr>
            <a:cxnSpLocks/>
          </p:cNvCxnSpPr>
          <p:nvPr/>
        </p:nvCxnSpPr>
        <p:spPr>
          <a:xfrm>
            <a:off x="945189" y="5514821"/>
            <a:ext cx="3672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090938C5-26A0-0CCD-FA20-C71C6D9596D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212976" y="9315916"/>
            <a:ext cx="6370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050" dirty="0">
                <a:solidFill>
                  <a:srgbClr val="000000"/>
                </a:solidFill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同</a:t>
            </a:r>
            <a:r>
              <a:rPr kumimoji="1" lang="ja-JP" altLang="en-US" sz="1050" b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所属　　　　　　　　　　　　　　　　　　　　　　　</a:t>
            </a:r>
            <a:r>
              <a:rPr kumimoji="1" lang="ja-JP" altLang="en-US" sz="1800" b="0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 </a:t>
            </a:r>
            <a:endParaRPr lang="ja-JP" altLang="en-US" dirty="0"/>
          </a:p>
        </p:txBody>
      </p: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909505F9-4DE6-0E1E-04AB-C59F3B208318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3769989" y="9601111"/>
            <a:ext cx="217929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575C4351-CED7-23A3-D235-166622632CB1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1772816" y="9596407"/>
            <a:ext cx="129614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A35788E7-BDA9-758A-5438-014AAF36E6D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31000" y="9406819"/>
            <a:ext cx="1385832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05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修練指導者</a:t>
            </a:r>
            <a:r>
              <a:rPr kumimoji="1" lang="en-US" altLang="ja-JP" sz="105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&lt;</a:t>
            </a:r>
            <a:r>
              <a:rPr kumimoji="1" lang="ja-JP" altLang="en-US" sz="105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記名</a:t>
            </a:r>
            <a:r>
              <a:rPr kumimoji="1" lang="en-US" altLang="ja-JP" sz="1050" b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GENDA人名P正楷書体L1" panose="03000600000000000000" pitchFamily="66" charset="-128"/>
                <a:ea typeface="AGENDA人名P正楷書体L1" panose="03000600000000000000" pitchFamily="66" charset="-128"/>
                <a:cs typeface="Century"/>
              </a:rPr>
              <a:t>&gt;</a:t>
            </a:r>
            <a:endParaRPr lang="ja-JP" altLang="en-US" sz="1050" dirty="0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9B85C5B6-6DFC-ABFB-A5E2-EFDE46451CD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988840" y="2360712"/>
            <a:ext cx="3600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100" dirty="0">
              <a:ea typeface="AGENDA人名P正楷書体L1" panose="03000600000000000000"/>
            </a:endParaRPr>
          </a:p>
        </p:txBody>
      </p:sp>
      <p:sp>
        <p:nvSpPr>
          <p:cNvPr id="48" name="ブランク">
            <a:extLst>
              <a:ext uri="{FF2B5EF4-FFF2-40B4-BE49-F238E27FC236}">
                <a16:creationId xmlns:a16="http://schemas.microsoft.com/office/drawing/2014/main" id="{A75EA830-8D49-AB37-1F6C-90127EFB43B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08720" y="4472310"/>
            <a:ext cx="3708000" cy="25391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200" dirty="0">
                <a:solidFill>
                  <a:srgbClr val="000000"/>
                </a:solidFill>
                <a:ea typeface="AGENDA人名P正楷書体L1" panose="03000600000000000000" pitchFamily="66" charset="-128"/>
              </a:rPr>
              <a:t>　</a:t>
            </a:r>
            <a:endParaRPr kumimoji="1" lang="ja-JP" altLang="en-US" sz="1200" dirty="0"/>
          </a:p>
        </p:txBody>
      </p:sp>
      <p:sp>
        <p:nvSpPr>
          <p:cNvPr id="27" name="ブランク">
            <a:extLst>
              <a:ext uri="{FF2B5EF4-FFF2-40B4-BE49-F238E27FC236}">
                <a16:creationId xmlns:a16="http://schemas.microsoft.com/office/drawing/2014/main" id="{BFB73F4D-FD2C-A0B1-8910-FA9FABFF8B0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18485" y="4033160"/>
            <a:ext cx="3708000" cy="25391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kumimoji="1" lang="ja-JP" altLang="en-US" sz="1200" dirty="0">
              <a:ea typeface="AGENDA人名P正楷書体L1" panose="03000600000000000000"/>
            </a:endParaRPr>
          </a:p>
        </p:txBody>
      </p:sp>
      <p:sp>
        <p:nvSpPr>
          <p:cNvPr id="49" name="ブランク">
            <a:extLst>
              <a:ext uri="{FF2B5EF4-FFF2-40B4-BE49-F238E27FC236}">
                <a16:creationId xmlns:a16="http://schemas.microsoft.com/office/drawing/2014/main" id="{01CC9E7D-5C0F-11A3-8361-46341766A7D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18485" y="5309406"/>
            <a:ext cx="3708000" cy="25391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200" dirty="0">
                <a:solidFill>
                  <a:srgbClr val="000000"/>
                </a:solidFill>
                <a:ea typeface="AGENDA人名P正楷書体L1" panose="03000600000000000000" pitchFamily="66" charset="-128"/>
              </a:rPr>
              <a:t>　　　　　　　　　</a:t>
            </a:r>
            <a:endParaRPr kumimoji="1" lang="ja-JP" altLang="en-US" sz="1200" dirty="0"/>
          </a:p>
        </p:txBody>
      </p:sp>
      <p:sp>
        <p:nvSpPr>
          <p:cNvPr id="50" name="ブランク">
            <a:extLst>
              <a:ext uri="{FF2B5EF4-FFF2-40B4-BE49-F238E27FC236}">
                <a16:creationId xmlns:a16="http://schemas.microsoft.com/office/drawing/2014/main" id="{27DA1B34-BDBB-34EB-517C-8E180BF97CB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18485" y="4880901"/>
            <a:ext cx="3708000" cy="25391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200" dirty="0">
                <a:solidFill>
                  <a:srgbClr val="000000"/>
                </a:solidFill>
                <a:ea typeface="AGENDA人名P正楷書体L1" panose="03000600000000000000" pitchFamily="66" charset="-128"/>
              </a:rPr>
              <a:t>　　　</a:t>
            </a:r>
            <a:endParaRPr kumimoji="1" lang="ja-JP" altLang="en-US" sz="1200" dirty="0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210C9F59-E821-663E-5CD2-2C37BF8E430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769989" y="9397165"/>
            <a:ext cx="217929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050" dirty="0">
              <a:ea typeface="AGENDA人名P正楷書体L1" panose="03000600000000000000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207D52B1-EEA1-CFC5-7C5F-815FBCABBF6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772816" y="9397165"/>
            <a:ext cx="12961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050" dirty="0">
              <a:ea typeface="AGENDA人名P正楷書体L1" panose="0300060000000000000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BEA8AB1-8C21-BF52-6215-D8241ED0C1E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340769" y="2759649"/>
            <a:ext cx="242922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dirty="0">
                <a:ea typeface="AGENDA人名P正楷書体L1" panose="03000600000000000000"/>
              </a:rPr>
              <a:t>　年　月　日　　</a:t>
            </a:r>
            <a:r>
              <a:rPr lang="en-US" altLang="ja-JP" sz="1050" dirty="0">
                <a:ea typeface="AGENDA人名P正楷書体L1" panose="03000600000000000000"/>
              </a:rPr>
              <a:t>00</a:t>
            </a:r>
            <a:r>
              <a:rPr lang="ja-JP" altLang="en-US" sz="1050" dirty="0">
                <a:ea typeface="AGENDA人名P正楷書体L1" panose="03000600000000000000"/>
              </a:rPr>
              <a:t>：</a:t>
            </a:r>
            <a:r>
              <a:rPr lang="en-US" altLang="ja-JP" sz="1050" dirty="0">
                <a:ea typeface="AGENDA人名P正楷書体L1" panose="03000600000000000000"/>
              </a:rPr>
              <a:t>00</a:t>
            </a:r>
            <a:r>
              <a:rPr lang="ja-JP" altLang="en-US" sz="1050" dirty="0">
                <a:ea typeface="AGENDA人名P正楷書体L1" panose="03000600000000000000"/>
              </a:rPr>
              <a:t>－ </a:t>
            </a:r>
            <a:r>
              <a:rPr lang="en-US" altLang="ja-JP" sz="1050" dirty="0">
                <a:ea typeface="AGENDA人名P正楷書体L1" panose="03000600000000000000"/>
              </a:rPr>
              <a:t>00</a:t>
            </a:r>
            <a:r>
              <a:rPr lang="ja-JP" altLang="en-US" sz="1050" dirty="0">
                <a:ea typeface="AGENDA人名P正楷書体L1" panose="03000600000000000000"/>
              </a:rPr>
              <a:t>：</a:t>
            </a:r>
            <a:r>
              <a:rPr lang="en-US" altLang="ja-JP" sz="1050" dirty="0">
                <a:ea typeface="AGENDA人名P正楷書体L1" panose="03000600000000000000"/>
              </a:rPr>
              <a:t>00</a:t>
            </a:r>
            <a:endParaRPr kumimoji="1" lang="ja-JP" altLang="en-US" sz="1050" dirty="0">
              <a:ea typeface="AGENDA人名P正楷書体L1" panose="03000600000000000000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9DE796B-1016-7518-D419-CA5DEC687F6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165054" y="2768568"/>
            <a:ext cx="23042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050" dirty="0">
              <a:ea typeface="AGENDA人名P正楷書体L1" panose="03000600000000000000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4D9B0CCA-4B46-FEA3-8C67-CE801EA3CED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492896" y="1868874"/>
            <a:ext cx="2268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600" dirty="0">
              <a:ea typeface="AGENDA人名P正楷書体L1" panose="03000600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1636465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1188</TotalTime>
  <Words>182</Words>
  <Application>Microsoft Office PowerPoint</Application>
  <PresentationFormat>A4 210 x 297 mm</PresentationFormat>
  <Paragraphs>42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AGENDA人名P正楷書体L1</vt:lpstr>
      <vt:lpstr>Meiryo UI</vt:lpstr>
      <vt:lpstr>Arial</vt:lpstr>
      <vt:lpstr>Book Antiqua</vt:lpstr>
      <vt:lpstr>Calibri</vt:lpstr>
      <vt:lpstr>Century</vt:lpstr>
      <vt:lpstr>Wingdings</vt:lpstr>
      <vt:lpstr>Office ​​テーマ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Mizuno</dc:creator>
  <cp:lastModifiedBy>jats_13</cp:lastModifiedBy>
  <cp:revision>88</cp:revision>
  <cp:lastPrinted>2015-05-22T14:33:03Z</cp:lastPrinted>
  <dcterms:created xsi:type="dcterms:W3CDTF">2015-05-13T12:33:07Z</dcterms:created>
  <dcterms:modified xsi:type="dcterms:W3CDTF">2024-05-31T09:17:46Z</dcterms:modified>
</cp:coreProperties>
</file>